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7559675" cy="10691813"/>
  <p:notesSz cx="6797675" cy="9926638"/>
  <p:defaultTextStyle>
    <a:defPPr>
      <a:defRPr lang="ja-JP"/>
    </a:defPPr>
    <a:lvl1pPr marL="0" algn="l" defTabSz="91432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59" algn="l" defTabSz="91432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21" algn="l" defTabSz="91432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81" algn="l" defTabSz="91432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640" algn="l" defTabSz="91432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801" algn="l" defTabSz="91432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961" algn="l" defTabSz="91432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122" algn="l" defTabSz="91432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281" algn="l" defTabSz="91432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99FF"/>
    <a:srgbClr val="00CCFF"/>
    <a:srgbClr val="3333CC"/>
    <a:srgbClr val="0BC202"/>
    <a:srgbClr val="FFC000"/>
    <a:srgbClr val="FF0066"/>
    <a:srgbClr val="25B70D"/>
    <a:srgbClr val="6666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44" autoAdjust="0"/>
    <p:restoredTop sz="94660"/>
  </p:normalViewPr>
  <p:slideViewPr>
    <p:cSldViewPr snapToGrid="0">
      <p:cViewPr>
        <p:scale>
          <a:sx n="98" d="100"/>
          <a:sy n="98" d="100"/>
        </p:scale>
        <p:origin x="1445" y="-28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317" tIns="45659" rIns="91317" bIns="4565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317" tIns="45659" rIns="91317" bIns="45659" rtlCol="0"/>
          <a:lstStyle>
            <a:lvl1pPr algn="r">
              <a:defRPr sz="1200"/>
            </a:lvl1pPr>
          </a:lstStyle>
          <a:p>
            <a:fld id="{64706C72-7692-416B-A656-909A0B85555A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7" tIns="45659" rIns="91317" bIns="4565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317" tIns="45659" rIns="91317" bIns="4565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317" tIns="45659" rIns="91317" bIns="4565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17" tIns="45659" rIns="91317" bIns="45659" rtlCol="0" anchor="b"/>
          <a:lstStyle>
            <a:lvl1pPr algn="r">
              <a:defRPr sz="1200"/>
            </a:lvl1pPr>
          </a:lstStyle>
          <a:p>
            <a:fld id="{5A1F8E99-679D-4378-A9B1-F56BA509C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595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2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59" algn="l" defTabSz="91432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21" algn="l" defTabSz="91432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81" algn="l" defTabSz="91432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40" algn="l" defTabSz="91432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01" algn="l" defTabSz="91432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961" algn="l" defTabSz="91432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122" algn="l" defTabSz="91432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281" algn="l" defTabSz="91432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テキスト プレースホルダー 3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10413" y="9772137"/>
            <a:ext cx="3738151" cy="700134"/>
          </a:xfrm>
        </p:spPr>
        <p:txBody>
          <a:bodyPr>
            <a:norm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MICRO STORE</a:t>
            </a:r>
            <a:endParaRPr kumimoji="1" lang="ja-JP" altLang="en-US" dirty="0"/>
          </a:p>
        </p:txBody>
      </p:sp>
      <p:sp>
        <p:nvSpPr>
          <p:cNvPr id="35" name="テキスト プレースホルダー 33"/>
          <p:cNvSpPr>
            <a:spLocks noGrp="1"/>
          </p:cNvSpPr>
          <p:nvPr>
            <p:ph type="body" sz="quarter" idx="11" hasCustomPrompt="1"/>
          </p:nvPr>
        </p:nvSpPr>
        <p:spPr>
          <a:xfrm>
            <a:off x="3950068" y="9688896"/>
            <a:ext cx="3531366" cy="783377"/>
          </a:xfrm>
        </p:spPr>
        <p:txBody>
          <a:bodyPr>
            <a:noAutofit/>
          </a:bodyPr>
          <a:lstStyle>
            <a:lvl1pPr marL="0" indent="0">
              <a:buNone/>
              <a:defRPr sz="4500" b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00-0000-0000</a:t>
            </a:r>
            <a:endParaRPr kumimoji="1" lang="ja-JP" altLang="en-US" dirty="0"/>
          </a:p>
        </p:txBody>
      </p:sp>
      <p:sp>
        <p:nvSpPr>
          <p:cNvPr id="36" name="テキスト プレースホルダー 33"/>
          <p:cNvSpPr>
            <a:spLocks noGrp="1"/>
          </p:cNvSpPr>
          <p:nvPr>
            <p:ph type="body" sz="quarter" idx="12" hasCustomPrompt="1"/>
          </p:nvPr>
        </p:nvSpPr>
        <p:spPr>
          <a:xfrm>
            <a:off x="210410" y="10334112"/>
            <a:ext cx="7213087" cy="330313"/>
          </a:xfrm>
        </p:spPr>
        <p:txBody>
          <a:bodyPr>
            <a:normAutofit/>
          </a:bodyPr>
          <a:lstStyle>
            <a:lvl1pPr marL="0" indent="0">
              <a:buNone/>
              <a:defRPr sz="1400" b="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〇〇市〇〇町</a:t>
            </a:r>
            <a:r>
              <a:rPr kumimoji="1" lang="en-US" altLang="ja-JP" dirty="0"/>
              <a:t>XXXXX-XXXX</a:t>
            </a:r>
            <a:r>
              <a:rPr kumimoji="1" lang="ja-JP" altLang="en-US" dirty="0"/>
              <a:t>　営業時間 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00</a:t>
            </a:r>
            <a:r>
              <a:rPr kumimoji="1" lang="ja-JP" altLang="en-US" dirty="0"/>
              <a:t>　</a:t>
            </a:r>
            <a:r>
              <a:rPr kumimoji="1" lang="en-US" altLang="ja-JP" dirty="0"/>
              <a:t>http://XXXX_sample.aa.jp</a:t>
            </a:r>
            <a:endParaRPr kumimoji="1" lang="ja-JP" altLang="en-US" dirty="0"/>
          </a:p>
        </p:txBody>
      </p:sp>
      <p:sp>
        <p:nvSpPr>
          <p:cNvPr id="41" name="テキスト プレースホルダー 33"/>
          <p:cNvSpPr>
            <a:spLocks noGrp="1"/>
          </p:cNvSpPr>
          <p:nvPr>
            <p:ph type="body" sz="quarter" idx="14" hasCustomPrompt="1"/>
          </p:nvPr>
        </p:nvSpPr>
        <p:spPr>
          <a:xfrm>
            <a:off x="5357089" y="1983151"/>
            <a:ext cx="630101" cy="1004748"/>
          </a:xfrm>
        </p:spPr>
        <p:txBody>
          <a:bodyPr>
            <a:noAutofit/>
          </a:bodyPr>
          <a:lstStyle>
            <a:lvl1pPr marL="0" indent="0">
              <a:buNone/>
              <a:defRPr sz="6000" b="1">
                <a:solidFill>
                  <a:srgbClr val="FF317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64" name="テキスト プレースホルダー 33"/>
          <p:cNvSpPr>
            <a:spLocks noGrp="1"/>
          </p:cNvSpPr>
          <p:nvPr>
            <p:ph type="body" sz="quarter" idx="16" hasCustomPrompt="1"/>
          </p:nvPr>
        </p:nvSpPr>
        <p:spPr>
          <a:xfrm>
            <a:off x="6487387" y="1983151"/>
            <a:ext cx="630101" cy="1004748"/>
          </a:xfrm>
        </p:spPr>
        <p:txBody>
          <a:bodyPr>
            <a:noAutofit/>
          </a:bodyPr>
          <a:lstStyle>
            <a:lvl1pPr marL="0" indent="0">
              <a:buNone/>
              <a:defRPr sz="6000" b="1">
                <a:solidFill>
                  <a:srgbClr val="FF317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74" name="図プレースホルダー 73"/>
          <p:cNvSpPr>
            <a:spLocks noGrp="1"/>
          </p:cNvSpPr>
          <p:nvPr>
            <p:ph type="pic" sz="quarter" idx="19" hasCustomPrompt="1"/>
          </p:nvPr>
        </p:nvSpPr>
        <p:spPr>
          <a:xfrm>
            <a:off x="4" y="4654676"/>
            <a:ext cx="2521901" cy="2074506"/>
          </a:xfrm>
          <a:blipFill dpi="0" rotWithShape="1">
            <a:blip r:embed="rId2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52" name="図プレースホルダー 73"/>
          <p:cNvSpPr>
            <a:spLocks noGrp="1"/>
          </p:cNvSpPr>
          <p:nvPr>
            <p:ph type="pic" sz="quarter" idx="22" hasCustomPrompt="1"/>
          </p:nvPr>
        </p:nvSpPr>
        <p:spPr>
          <a:xfrm>
            <a:off x="2520397" y="4654676"/>
            <a:ext cx="2521901" cy="2074506"/>
          </a:xfrm>
          <a:blipFill dpi="0" rotWithShape="1">
            <a:blip r:embed="rId3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53" name="図プレースホルダー 73"/>
          <p:cNvSpPr>
            <a:spLocks noGrp="1"/>
          </p:cNvSpPr>
          <p:nvPr>
            <p:ph type="pic" sz="quarter" idx="23" hasCustomPrompt="1"/>
          </p:nvPr>
        </p:nvSpPr>
        <p:spPr>
          <a:xfrm>
            <a:off x="5039284" y="4654676"/>
            <a:ext cx="2521901" cy="2074506"/>
          </a:xfrm>
          <a:blipFill dpi="0" rotWithShape="1">
            <a:blip r:embed="rId2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77" name="テキスト プレースホルダー 33"/>
          <p:cNvSpPr>
            <a:spLocks noGrp="1"/>
          </p:cNvSpPr>
          <p:nvPr>
            <p:ph type="body" sz="quarter" idx="20" hasCustomPrompt="1"/>
          </p:nvPr>
        </p:nvSpPr>
        <p:spPr>
          <a:xfrm>
            <a:off x="777940" y="6019726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商品名を入れましょう</a:t>
            </a:r>
          </a:p>
        </p:txBody>
      </p:sp>
      <p:sp>
        <p:nvSpPr>
          <p:cNvPr id="78" name="テキスト プレースホルダー 33"/>
          <p:cNvSpPr>
            <a:spLocks noGrp="1"/>
          </p:cNvSpPr>
          <p:nvPr>
            <p:ph type="body" sz="quarter" idx="21" hasCustomPrompt="1"/>
          </p:nvPr>
        </p:nvSpPr>
        <p:spPr>
          <a:xfrm>
            <a:off x="90157" y="6131052"/>
            <a:ext cx="2078305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0,000</a:t>
            </a:r>
            <a:endParaRPr kumimoji="1" lang="ja-JP" altLang="en-US" dirty="0"/>
          </a:p>
        </p:txBody>
      </p:sp>
      <p:sp>
        <p:nvSpPr>
          <p:cNvPr id="55" name="図プレースホルダー 73"/>
          <p:cNvSpPr>
            <a:spLocks noGrp="1"/>
          </p:cNvSpPr>
          <p:nvPr>
            <p:ph type="pic" sz="quarter" idx="24" hasCustomPrompt="1"/>
          </p:nvPr>
        </p:nvSpPr>
        <p:spPr>
          <a:xfrm>
            <a:off x="4" y="6729181"/>
            <a:ext cx="2521901" cy="2074506"/>
          </a:xfrm>
          <a:blipFill dpi="0" rotWithShape="1">
            <a:blip r:embed="rId3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56" name="図プレースホルダー 73"/>
          <p:cNvSpPr>
            <a:spLocks noGrp="1"/>
          </p:cNvSpPr>
          <p:nvPr>
            <p:ph type="pic" sz="quarter" idx="25" hasCustomPrompt="1"/>
          </p:nvPr>
        </p:nvSpPr>
        <p:spPr>
          <a:xfrm>
            <a:off x="2520397" y="6729181"/>
            <a:ext cx="2521901" cy="2074506"/>
          </a:xfrm>
          <a:blipFill dpi="0" rotWithShape="1">
            <a:blip r:embed="rId2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57" name="図プレースホルダー 73"/>
          <p:cNvSpPr>
            <a:spLocks noGrp="1"/>
          </p:cNvSpPr>
          <p:nvPr>
            <p:ph type="pic" sz="quarter" idx="26" hasCustomPrompt="1"/>
          </p:nvPr>
        </p:nvSpPr>
        <p:spPr>
          <a:xfrm>
            <a:off x="5039284" y="6729181"/>
            <a:ext cx="2521901" cy="2074506"/>
          </a:xfrm>
          <a:blipFill dpi="0" rotWithShape="1">
            <a:blip r:embed="rId3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62" name="テキスト プレースホルダー 33"/>
          <p:cNvSpPr>
            <a:spLocks noGrp="1"/>
          </p:cNvSpPr>
          <p:nvPr>
            <p:ph type="body" sz="quarter" idx="28" hasCustomPrompt="1"/>
          </p:nvPr>
        </p:nvSpPr>
        <p:spPr>
          <a:xfrm>
            <a:off x="3305243" y="6019726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商品名を入れましょう</a:t>
            </a:r>
          </a:p>
        </p:txBody>
      </p:sp>
      <p:sp>
        <p:nvSpPr>
          <p:cNvPr id="63" name="テキスト プレースホルダー 33"/>
          <p:cNvSpPr>
            <a:spLocks noGrp="1"/>
          </p:cNvSpPr>
          <p:nvPr>
            <p:ph type="body" sz="quarter" idx="29" hasCustomPrompt="1"/>
          </p:nvPr>
        </p:nvSpPr>
        <p:spPr>
          <a:xfrm>
            <a:off x="2617457" y="6131052"/>
            <a:ext cx="2078305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0,000</a:t>
            </a:r>
            <a:endParaRPr kumimoji="1" lang="ja-JP" altLang="en-US" dirty="0"/>
          </a:p>
        </p:txBody>
      </p:sp>
      <p:sp>
        <p:nvSpPr>
          <p:cNvPr id="70" name="テキスト プレースホルダー 33"/>
          <p:cNvSpPr>
            <a:spLocks noGrp="1"/>
          </p:cNvSpPr>
          <p:nvPr>
            <p:ph type="body" sz="quarter" idx="30" hasCustomPrompt="1"/>
          </p:nvPr>
        </p:nvSpPr>
        <p:spPr>
          <a:xfrm>
            <a:off x="5842701" y="6019726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商品名を入れましょう</a:t>
            </a:r>
          </a:p>
        </p:txBody>
      </p:sp>
      <p:sp>
        <p:nvSpPr>
          <p:cNvPr id="71" name="テキスト プレースホルダー 33"/>
          <p:cNvSpPr>
            <a:spLocks noGrp="1"/>
          </p:cNvSpPr>
          <p:nvPr>
            <p:ph type="body" sz="quarter" idx="31" hasCustomPrompt="1"/>
          </p:nvPr>
        </p:nvSpPr>
        <p:spPr>
          <a:xfrm>
            <a:off x="5154918" y="6131052"/>
            <a:ext cx="2078305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0,000</a:t>
            </a:r>
            <a:endParaRPr kumimoji="1" lang="ja-JP" altLang="en-US" dirty="0"/>
          </a:p>
        </p:txBody>
      </p:sp>
      <p:sp>
        <p:nvSpPr>
          <p:cNvPr id="73" name="テキスト プレースホルダー 33"/>
          <p:cNvSpPr>
            <a:spLocks noGrp="1"/>
          </p:cNvSpPr>
          <p:nvPr>
            <p:ph type="body" sz="quarter" idx="32" hasCustomPrompt="1"/>
          </p:nvPr>
        </p:nvSpPr>
        <p:spPr>
          <a:xfrm>
            <a:off x="777940" y="8110146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商品名を入れましょう</a:t>
            </a:r>
          </a:p>
        </p:txBody>
      </p:sp>
      <p:sp>
        <p:nvSpPr>
          <p:cNvPr id="75" name="テキスト プレースホルダー 33"/>
          <p:cNvSpPr>
            <a:spLocks noGrp="1"/>
          </p:cNvSpPr>
          <p:nvPr>
            <p:ph type="body" sz="quarter" idx="33" hasCustomPrompt="1"/>
          </p:nvPr>
        </p:nvSpPr>
        <p:spPr>
          <a:xfrm>
            <a:off x="90157" y="8221472"/>
            <a:ext cx="2078305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0,000</a:t>
            </a:r>
            <a:endParaRPr kumimoji="1" lang="ja-JP" altLang="en-US" dirty="0"/>
          </a:p>
        </p:txBody>
      </p:sp>
      <p:sp>
        <p:nvSpPr>
          <p:cNvPr id="80" name="テキスト プレースホルダー 33"/>
          <p:cNvSpPr>
            <a:spLocks noGrp="1"/>
          </p:cNvSpPr>
          <p:nvPr>
            <p:ph type="body" sz="quarter" idx="34" hasCustomPrompt="1"/>
          </p:nvPr>
        </p:nvSpPr>
        <p:spPr>
          <a:xfrm>
            <a:off x="3305243" y="8110146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商品名を入れましょう</a:t>
            </a:r>
          </a:p>
        </p:txBody>
      </p:sp>
      <p:sp>
        <p:nvSpPr>
          <p:cNvPr id="81" name="テキスト プレースホルダー 33"/>
          <p:cNvSpPr>
            <a:spLocks noGrp="1"/>
          </p:cNvSpPr>
          <p:nvPr>
            <p:ph type="body" sz="quarter" idx="35" hasCustomPrompt="1"/>
          </p:nvPr>
        </p:nvSpPr>
        <p:spPr>
          <a:xfrm>
            <a:off x="2617457" y="8221472"/>
            <a:ext cx="2078305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0,000</a:t>
            </a:r>
            <a:endParaRPr kumimoji="1" lang="ja-JP" altLang="en-US" dirty="0"/>
          </a:p>
        </p:txBody>
      </p:sp>
      <p:sp>
        <p:nvSpPr>
          <p:cNvPr id="83" name="テキスト プレースホルダー 33"/>
          <p:cNvSpPr>
            <a:spLocks noGrp="1"/>
          </p:cNvSpPr>
          <p:nvPr>
            <p:ph type="body" sz="quarter" idx="36" hasCustomPrompt="1"/>
          </p:nvPr>
        </p:nvSpPr>
        <p:spPr>
          <a:xfrm>
            <a:off x="5842701" y="8110146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商品名を入れましょう</a:t>
            </a:r>
          </a:p>
        </p:txBody>
      </p:sp>
      <p:sp>
        <p:nvSpPr>
          <p:cNvPr id="84" name="テキスト プレースホルダー 33"/>
          <p:cNvSpPr>
            <a:spLocks noGrp="1"/>
          </p:cNvSpPr>
          <p:nvPr>
            <p:ph type="body" sz="quarter" idx="37" hasCustomPrompt="1"/>
          </p:nvPr>
        </p:nvSpPr>
        <p:spPr>
          <a:xfrm>
            <a:off x="5154918" y="8221472"/>
            <a:ext cx="2078305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0,000</a:t>
            </a:r>
            <a:endParaRPr kumimoji="1" lang="ja-JP" altLang="en-US" dirty="0"/>
          </a:p>
        </p:txBody>
      </p:sp>
      <p:sp>
        <p:nvSpPr>
          <p:cNvPr id="60" name="テキスト プレースホルダー 33"/>
          <p:cNvSpPr>
            <a:spLocks noGrp="1"/>
          </p:cNvSpPr>
          <p:nvPr>
            <p:ph type="body" sz="quarter" idx="27" hasCustomPrompt="1"/>
          </p:nvPr>
        </p:nvSpPr>
        <p:spPr>
          <a:xfrm>
            <a:off x="188489" y="8891991"/>
            <a:ext cx="7213088" cy="468715"/>
          </a:xfrm>
        </p:spPr>
        <p:txBody>
          <a:bodyPr>
            <a:noAutofit/>
          </a:bodyPr>
          <a:lstStyle>
            <a:lvl1pPr marL="0" indent="0" algn="ctr">
              <a:buNone/>
              <a:defRPr sz="21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たくさんのお買い得商品をご用意してお待ちしています！</a:t>
            </a:r>
          </a:p>
        </p:txBody>
      </p:sp>
      <p:sp>
        <p:nvSpPr>
          <p:cNvPr id="39" name="テキスト プレースホルダー 33"/>
          <p:cNvSpPr>
            <a:spLocks noGrp="1"/>
          </p:cNvSpPr>
          <p:nvPr>
            <p:ph type="body" sz="quarter" idx="13" hasCustomPrompt="1"/>
          </p:nvPr>
        </p:nvSpPr>
        <p:spPr>
          <a:xfrm>
            <a:off x="4848586" y="2076599"/>
            <a:ext cx="557538" cy="815548"/>
          </a:xfrm>
        </p:spPr>
        <p:txBody>
          <a:bodyPr>
            <a:noAutofit/>
          </a:bodyPr>
          <a:lstStyle>
            <a:lvl1pPr marL="0" indent="0">
              <a:buNone/>
              <a:defRPr sz="4000" b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45" name="テキスト プレースホルダー 33"/>
          <p:cNvSpPr>
            <a:spLocks noGrp="1"/>
          </p:cNvSpPr>
          <p:nvPr>
            <p:ph type="body" sz="quarter" idx="15" hasCustomPrompt="1"/>
          </p:nvPr>
        </p:nvSpPr>
        <p:spPr>
          <a:xfrm>
            <a:off x="5856103" y="2406612"/>
            <a:ext cx="338180" cy="335798"/>
          </a:xfrm>
        </p:spPr>
        <p:txBody>
          <a:bodyPr>
            <a:normAutofit/>
          </a:bodyPr>
          <a:lstStyle>
            <a:lvl1pPr marL="0" indent="0" algn="ctr">
              <a:buNone/>
              <a:defRPr sz="12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日</a:t>
            </a:r>
          </a:p>
        </p:txBody>
      </p:sp>
      <p:sp>
        <p:nvSpPr>
          <p:cNvPr id="66" name="テキスト プレースホルダー 33"/>
          <p:cNvSpPr>
            <a:spLocks noGrp="1"/>
          </p:cNvSpPr>
          <p:nvPr>
            <p:ph type="body" sz="quarter" idx="17" hasCustomPrompt="1"/>
          </p:nvPr>
        </p:nvSpPr>
        <p:spPr>
          <a:xfrm>
            <a:off x="6986406" y="2406612"/>
            <a:ext cx="338180" cy="335798"/>
          </a:xfrm>
        </p:spPr>
        <p:txBody>
          <a:bodyPr>
            <a:normAutofit/>
          </a:bodyPr>
          <a:lstStyle>
            <a:lvl1pPr marL="0" indent="0" algn="ctr">
              <a:buNone/>
              <a:defRPr sz="12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日</a:t>
            </a:r>
          </a:p>
        </p:txBody>
      </p:sp>
      <p:sp>
        <p:nvSpPr>
          <p:cNvPr id="68" name="テキスト プレースホルダー 33"/>
          <p:cNvSpPr>
            <a:spLocks noGrp="1"/>
          </p:cNvSpPr>
          <p:nvPr>
            <p:ph type="body" sz="quarter" idx="18" hasCustomPrompt="1"/>
          </p:nvPr>
        </p:nvSpPr>
        <p:spPr>
          <a:xfrm>
            <a:off x="5490290" y="544523"/>
            <a:ext cx="1609970" cy="1342828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rgbClr val="FF317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ここにキャッチコピーを入れましょう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38" hasCustomPrompt="1"/>
          </p:nvPr>
        </p:nvSpPr>
        <p:spPr>
          <a:xfrm>
            <a:off x="1692569" y="536625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54" name="テキスト プレースホルダー 3"/>
          <p:cNvSpPr>
            <a:spLocks noGrp="1"/>
          </p:cNvSpPr>
          <p:nvPr>
            <p:ph type="body" sz="quarter" idx="39" hasCustomPrompt="1"/>
          </p:nvPr>
        </p:nvSpPr>
        <p:spPr>
          <a:xfrm>
            <a:off x="4232568" y="536625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86" name="テキスト プレースホルダー 3"/>
          <p:cNvSpPr>
            <a:spLocks noGrp="1"/>
          </p:cNvSpPr>
          <p:nvPr>
            <p:ph type="body" sz="quarter" idx="40" hasCustomPrompt="1"/>
          </p:nvPr>
        </p:nvSpPr>
        <p:spPr>
          <a:xfrm>
            <a:off x="6770027" y="536625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92" name="テキスト プレースホルダー 3"/>
          <p:cNvSpPr>
            <a:spLocks noGrp="1"/>
          </p:cNvSpPr>
          <p:nvPr>
            <p:ph type="body" sz="quarter" idx="41" hasCustomPrompt="1"/>
          </p:nvPr>
        </p:nvSpPr>
        <p:spPr>
          <a:xfrm>
            <a:off x="1692569" y="7454142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98" name="テキスト プレースホルダー 3"/>
          <p:cNvSpPr>
            <a:spLocks noGrp="1"/>
          </p:cNvSpPr>
          <p:nvPr>
            <p:ph type="body" sz="quarter" idx="42" hasCustomPrompt="1"/>
          </p:nvPr>
        </p:nvSpPr>
        <p:spPr>
          <a:xfrm>
            <a:off x="4232568" y="7454142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04" name="テキスト プレースホルダー 3"/>
          <p:cNvSpPr>
            <a:spLocks noGrp="1"/>
          </p:cNvSpPr>
          <p:nvPr>
            <p:ph type="body" sz="quarter" idx="43" hasCustomPrompt="1"/>
          </p:nvPr>
        </p:nvSpPr>
        <p:spPr>
          <a:xfrm>
            <a:off x="6770027" y="7454142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874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0805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3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3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9336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プレースホルダー 3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10415" y="9127227"/>
            <a:ext cx="3097927" cy="708230"/>
          </a:xfrm>
        </p:spPr>
        <p:txBody>
          <a:bodyPr>
            <a:noAutofit/>
          </a:bodyPr>
          <a:lstStyle>
            <a:lvl1pPr marL="0" indent="0">
              <a:buNone/>
              <a:defRPr sz="3800" b="1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舞黒町商店街</a:t>
            </a:r>
          </a:p>
        </p:txBody>
      </p:sp>
      <p:sp>
        <p:nvSpPr>
          <p:cNvPr id="16" name="テキスト プレースホルダー 33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375517" y="9127231"/>
            <a:ext cx="3975405" cy="372846"/>
          </a:xfrm>
        </p:spPr>
        <p:txBody>
          <a:bodyPr>
            <a:noAutofit/>
          </a:bodyPr>
          <a:lstStyle>
            <a:lvl1pPr marL="0" indent="0">
              <a:buNone/>
              <a:defRPr sz="1601" b="1" baseline="0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〇〇〇市〇〇〇町 </a:t>
            </a:r>
            <a:r>
              <a:rPr kumimoji="1" lang="en-US" altLang="ja-JP" dirty="0"/>
              <a:t>XXXXX-XXXX-XXX</a:t>
            </a:r>
            <a:endParaRPr kumimoji="1" lang="ja-JP" altLang="en-US" dirty="0"/>
          </a:p>
        </p:txBody>
      </p:sp>
      <p:sp>
        <p:nvSpPr>
          <p:cNvPr id="18" name="テキスト プレースホルダー 33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3374886" y="9407005"/>
            <a:ext cx="3099585" cy="370672"/>
          </a:xfrm>
        </p:spPr>
        <p:txBody>
          <a:bodyPr>
            <a:noAutofit/>
          </a:bodyPr>
          <a:lstStyle>
            <a:lvl1pPr marL="0" indent="0" algn="l">
              <a:buNone/>
              <a:defRPr sz="1500" b="1" baseline="0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http://XXXX_sample.aa.jp</a:t>
            </a:r>
            <a:endParaRPr kumimoji="1" lang="ja-JP" altLang="en-US" dirty="0"/>
          </a:p>
        </p:txBody>
      </p:sp>
      <p:sp>
        <p:nvSpPr>
          <p:cNvPr id="32" name="テキスト プレースホルダー 33"/>
          <p:cNvSpPr>
            <a:spLocks noGrp="1"/>
          </p:cNvSpPr>
          <p:nvPr>
            <p:ph type="body" sz="quarter" idx="17" hasCustomPrompt="1"/>
          </p:nvPr>
        </p:nvSpPr>
        <p:spPr>
          <a:xfrm>
            <a:off x="799911" y="3075041"/>
            <a:ext cx="1158580" cy="993668"/>
          </a:xfrm>
        </p:spPr>
        <p:txBody>
          <a:bodyPr>
            <a:noAutofit/>
          </a:bodyPr>
          <a:lstStyle>
            <a:lvl1pPr marL="0" indent="0" algn="ctr">
              <a:buNone/>
              <a:defRPr sz="60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34" name="テキスト プレースホルダー 33"/>
          <p:cNvSpPr>
            <a:spLocks noGrp="1"/>
          </p:cNvSpPr>
          <p:nvPr>
            <p:ph type="body" sz="quarter" idx="19" hasCustomPrompt="1"/>
          </p:nvPr>
        </p:nvSpPr>
        <p:spPr>
          <a:xfrm>
            <a:off x="161473" y="3083446"/>
            <a:ext cx="557538" cy="934887"/>
          </a:xfrm>
        </p:spPr>
        <p:txBody>
          <a:bodyPr>
            <a:noAutofit/>
          </a:bodyPr>
          <a:lstStyle>
            <a:lvl1pPr marL="0" indent="0">
              <a:buNone/>
              <a:defRPr sz="55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7" name="テキスト プレースホルダー 33"/>
          <p:cNvSpPr>
            <a:spLocks noGrp="1"/>
          </p:cNvSpPr>
          <p:nvPr>
            <p:ph type="body" sz="quarter" idx="20" hasCustomPrompt="1"/>
          </p:nvPr>
        </p:nvSpPr>
        <p:spPr>
          <a:xfrm>
            <a:off x="2114195" y="3457261"/>
            <a:ext cx="338180" cy="346568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日</a:t>
            </a:r>
          </a:p>
        </p:txBody>
      </p:sp>
      <p:sp>
        <p:nvSpPr>
          <p:cNvPr id="74" name="テキスト プレースホルダー 33"/>
          <p:cNvSpPr>
            <a:spLocks noGrp="1"/>
          </p:cNvSpPr>
          <p:nvPr>
            <p:ph type="body" sz="quarter" idx="26" hasCustomPrompt="1"/>
          </p:nvPr>
        </p:nvSpPr>
        <p:spPr>
          <a:xfrm>
            <a:off x="4565040" y="3256256"/>
            <a:ext cx="1390878" cy="717233"/>
          </a:xfrm>
        </p:spPr>
        <p:txBody>
          <a:bodyPr>
            <a:noAutofit/>
          </a:bodyPr>
          <a:lstStyle>
            <a:lvl1pPr marL="0" indent="0" algn="l">
              <a:buNone/>
              <a:defRPr sz="40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75" name="テキスト プレースホルダー 33"/>
          <p:cNvSpPr>
            <a:spLocks noGrp="1"/>
          </p:cNvSpPr>
          <p:nvPr>
            <p:ph type="body" sz="quarter" idx="27" hasCustomPrompt="1"/>
          </p:nvPr>
        </p:nvSpPr>
        <p:spPr>
          <a:xfrm>
            <a:off x="2657528" y="3075041"/>
            <a:ext cx="1158580" cy="993668"/>
          </a:xfrm>
        </p:spPr>
        <p:txBody>
          <a:bodyPr>
            <a:noAutofit/>
          </a:bodyPr>
          <a:lstStyle>
            <a:lvl1pPr marL="0" indent="0" algn="ctr">
              <a:buNone/>
              <a:defRPr sz="60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77" name="テキスト プレースホルダー 33"/>
          <p:cNvSpPr>
            <a:spLocks noGrp="1"/>
          </p:cNvSpPr>
          <p:nvPr>
            <p:ph type="body" sz="quarter" idx="28" hasCustomPrompt="1"/>
          </p:nvPr>
        </p:nvSpPr>
        <p:spPr>
          <a:xfrm>
            <a:off x="3971815" y="3457261"/>
            <a:ext cx="338180" cy="346568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日</a:t>
            </a:r>
          </a:p>
        </p:txBody>
      </p:sp>
      <p:sp>
        <p:nvSpPr>
          <p:cNvPr id="79" name="テキスト プレースホルダー 33"/>
          <p:cNvSpPr>
            <a:spLocks noGrp="1"/>
          </p:cNvSpPr>
          <p:nvPr>
            <p:ph type="body" sz="quarter" idx="29" hasCustomPrompt="1"/>
          </p:nvPr>
        </p:nvSpPr>
        <p:spPr>
          <a:xfrm>
            <a:off x="6146187" y="3256256"/>
            <a:ext cx="1390878" cy="717233"/>
          </a:xfrm>
        </p:spPr>
        <p:txBody>
          <a:bodyPr>
            <a:noAutofit/>
          </a:bodyPr>
          <a:lstStyle>
            <a:lvl1pPr marL="0" indent="0" algn="l">
              <a:buNone/>
              <a:defRPr sz="40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86" name="テキスト プレースホルダー 85"/>
          <p:cNvSpPr>
            <a:spLocks noGrp="1"/>
          </p:cNvSpPr>
          <p:nvPr>
            <p:ph type="body" sz="quarter" idx="32" hasCustomPrompt="1"/>
          </p:nvPr>
        </p:nvSpPr>
        <p:spPr>
          <a:xfrm>
            <a:off x="208753" y="10283533"/>
            <a:ext cx="7142160" cy="391357"/>
          </a:xfrm>
        </p:spPr>
        <p:txBody>
          <a:bodyPr>
            <a:normAutofit/>
          </a:bodyPr>
          <a:lstStyle>
            <a:lvl1pPr marL="0" marR="0" indent="0" algn="ctr" defTabSz="755939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ctr" defTabSz="755939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◆主催：〇〇〇市　〇〇〇〇〇〇〇〇〇　◆お問い合わせ：</a:t>
            </a:r>
            <a:r>
              <a:rPr kumimoji="1" lang="en-US" altLang="ja-JP" dirty="0"/>
              <a:t>00-0000-0000</a:t>
            </a:r>
            <a:endParaRPr kumimoji="1" lang="ja-JP" altLang="en-US" dirty="0"/>
          </a:p>
          <a:p>
            <a:pPr lvl="0"/>
            <a:endParaRPr kumimoji="1" lang="ja-JP" altLang="en-US" dirty="0"/>
          </a:p>
        </p:txBody>
      </p:sp>
      <p:sp>
        <p:nvSpPr>
          <p:cNvPr id="87" name="テキスト プレースホルダー 33"/>
          <p:cNvSpPr>
            <a:spLocks noGrp="1"/>
          </p:cNvSpPr>
          <p:nvPr>
            <p:ph type="body" sz="quarter" idx="33" hasCustomPrompt="1"/>
          </p:nvPr>
        </p:nvSpPr>
        <p:spPr>
          <a:xfrm>
            <a:off x="198696" y="9763808"/>
            <a:ext cx="7152218" cy="372846"/>
          </a:xfrm>
        </p:spPr>
        <p:txBody>
          <a:bodyPr>
            <a:noAutofit/>
          </a:bodyPr>
          <a:lstStyle>
            <a:lvl1pPr marL="0" marR="0" indent="0" algn="l" defTabSz="755939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baseline="0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9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/>
              <a:t>※</a:t>
            </a:r>
            <a:r>
              <a:rPr kumimoji="1" lang="ja-JP" altLang="en-US" dirty="0"/>
              <a:t>ここに注意事項を入れましょう。  </a:t>
            </a:r>
            <a:r>
              <a:rPr kumimoji="1" lang="en-US" altLang="ja-JP" dirty="0"/>
              <a:t>※</a:t>
            </a:r>
            <a:r>
              <a:rPr kumimoji="1" lang="ja-JP" altLang="en-US" dirty="0"/>
              <a:t>ここに注意事項を入れましょう。  </a:t>
            </a:r>
            <a:r>
              <a:rPr kumimoji="1" lang="en-US" altLang="ja-JP" dirty="0"/>
              <a:t>※</a:t>
            </a:r>
            <a:r>
              <a:rPr kumimoji="1" lang="ja-JP" altLang="en-US" dirty="0"/>
              <a:t>注意事項を入れましょう。</a:t>
            </a:r>
          </a:p>
        </p:txBody>
      </p:sp>
      <p:sp>
        <p:nvSpPr>
          <p:cNvPr id="88" name="テキスト プレースホルダー 33"/>
          <p:cNvSpPr>
            <a:spLocks noGrp="1"/>
          </p:cNvSpPr>
          <p:nvPr>
            <p:ph type="body" sz="quarter" idx="34" hasCustomPrompt="1"/>
          </p:nvPr>
        </p:nvSpPr>
        <p:spPr>
          <a:xfrm>
            <a:off x="111320" y="4099995"/>
            <a:ext cx="782198" cy="685919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08" name="テキスト プレースホルダー 33"/>
          <p:cNvSpPr>
            <a:spLocks noGrp="1"/>
          </p:cNvSpPr>
          <p:nvPr>
            <p:ph type="body" sz="quarter" idx="35" hasCustomPrompt="1"/>
          </p:nvPr>
        </p:nvSpPr>
        <p:spPr>
          <a:xfrm>
            <a:off x="2517943" y="4099995"/>
            <a:ext cx="782198" cy="685919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12" name="テキスト プレースホルダー 33"/>
          <p:cNvSpPr>
            <a:spLocks noGrp="1"/>
          </p:cNvSpPr>
          <p:nvPr>
            <p:ph type="body" sz="quarter" idx="36" hasCustomPrompt="1"/>
          </p:nvPr>
        </p:nvSpPr>
        <p:spPr>
          <a:xfrm>
            <a:off x="4924566" y="4099995"/>
            <a:ext cx="782198" cy="685919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14" name="テキスト プレースホルダー 33"/>
          <p:cNvSpPr>
            <a:spLocks noGrp="1"/>
          </p:cNvSpPr>
          <p:nvPr>
            <p:ph type="body" sz="quarter" idx="37" hasCustomPrompt="1"/>
          </p:nvPr>
        </p:nvSpPr>
        <p:spPr>
          <a:xfrm>
            <a:off x="571722" y="4491314"/>
            <a:ext cx="1855256" cy="823306"/>
          </a:xfrm>
        </p:spPr>
        <p:txBody>
          <a:bodyPr>
            <a:noAutofit/>
          </a:bodyPr>
          <a:lstStyle>
            <a:lvl1pPr marL="0" indent="0" algn="r">
              <a:buNone/>
              <a:defRPr sz="2500" b="1">
                <a:solidFill>
                  <a:srgbClr val="3B768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イベント　のタイトル</a:t>
            </a:r>
          </a:p>
        </p:txBody>
      </p:sp>
      <p:sp>
        <p:nvSpPr>
          <p:cNvPr id="115" name="テキスト プレースホルダー 33"/>
          <p:cNvSpPr>
            <a:spLocks noGrp="1"/>
          </p:cNvSpPr>
          <p:nvPr>
            <p:ph type="body" sz="quarter" idx="38" hasCustomPrompt="1"/>
          </p:nvPr>
        </p:nvSpPr>
        <p:spPr>
          <a:xfrm>
            <a:off x="401173" y="5316622"/>
            <a:ext cx="2053271" cy="1457763"/>
          </a:xfrm>
        </p:spPr>
        <p:txBody>
          <a:bodyPr>
            <a:noAutofit/>
          </a:bodyPr>
          <a:lstStyle>
            <a:lvl1pPr marL="0" marR="0" indent="0" algn="l" defTabSz="755939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9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16" name="テキスト プレースホルダー 33"/>
          <p:cNvSpPr>
            <a:spLocks noGrp="1"/>
          </p:cNvSpPr>
          <p:nvPr>
            <p:ph type="body" sz="quarter" idx="39" hasCustomPrompt="1"/>
          </p:nvPr>
        </p:nvSpPr>
        <p:spPr>
          <a:xfrm>
            <a:off x="2984722" y="4491314"/>
            <a:ext cx="1855256" cy="823306"/>
          </a:xfrm>
        </p:spPr>
        <p:txBody>
          <a:bodyPr>
            <a:noAutofit/>
          </a:bodyPr>
          <a:lstStyle>
            <a:lvl1pPr marL="0" indent="0" algn="r">
              <a:buNone/>
              <a:defRPr sz="2500" b="1">
                <a:solidFill>
                  <a:srgbClr val="CF4D7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イベント　のタイトル</a:t>
            </a:r>
          </a:p>
        </p:txBody>
      </p:sp>
      <p:sp>
        <p:nvSpPr>
          <p:cNvPr id="117" name="テキスト プレースホルダー 33"/>
          <p:cNvSpPr>
            <a:spLocks noGrp="1"/>
          </p:cNvSpPr>
          <p:nvPr>
            <p:ph type="body" sz="quarter" idx="40" hasCustomPrompt="1"/>
          </p:nvPr>
        </p:nvSpPr>
        <p:spPr>
          <a:xfrm>
            <a:off x="2814172" y="5316622"/>
            <a:ext cx="2053271" cy="1457763"/>
          </a:xfrm>
        </p:spPr>
        <p:txBody>
          <a:bodyPr>
            <a:noAutofit/>
          </a:bodyPr>
          <a:lstStyle>
            <a:lvl1pPr marL="0" marR="0" indent="0" algn="l" defTabSz="755939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9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18" name="テキスト プレースホルダー 33"/>
          <p:cNvSpPr>
            <a:spLocks noGrp="1"/>
          </p:cNvSpPr>
          <p:nvPr>
            <p:ph type="body" sz="quarter" idx="41" hasCustomPrompt="1"/>
          </p:nvPr>
        </p:nvSpPr>
        <p:spPr>
          <a:xfrm>
            <a:off x="5396966" y="4491314"/>
            <a:ext cx="1855256" cy="823306"/>
          </a:xfrm>
        </p:spPr>
        <p:txBody>
          <a:bodyPr>
            <a:noAutofit/>
          </a:bodyPr>
          <a:lstStyle>
            <a:lvl1pPr marL="0" indent="0" algn="r">
              <a:buNone/>
              <a:defRPr sz="2500" b="1">
                <a:solidFill>
                  <a:srgbClr val="A29F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イベント　のタイトル</a:t>
            </a:r>
          </a:p>
        </p:txBody>
      </p:sp>
      <p:sp>
        <p:nvSpPr>
          <p:cNvPr id="119" name="テキスト プレースホルダー 33"/>
          <p:cNvSpPr>
            <a:spLocks noGrp="1"/>
          </p:cNvSpPr>
          <p:nvPr>
            <p:ph type="body" sz="quarter" idx="42" hasCustomPrompt="1"/>
          </p:nvPr>
        </p:nvSpPr>
        <p:spPr>
          <a:xfrm>
            <a:off x="5226418" y="5316622"/>
            <a:ext cx="2053271" cy="1457763"/>
          </a:xfrm>
        </p:spPr>
        <p:txBody>
          <a:bodyPr>
            <a:noAutofit/>
          </a:bodyPr>
          <a:lstStyle>
            <a:lvl1pPr marL="0" marR="0" indent="0" algn="l" defTabSz="755939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9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20" name="テキスト プレースホルダー 33"/>
          <p:cNvSpPr>
            <a:spLocks noGrp="1"/>
          </p:cNvSpPr>
          <p:nvPr>
            <p:ph type="body" sz="quarter" idx="43" hasCustomPrompt="1"/>
          </p:nvPr>
        </p:nvSpPr>
        <p:spPr>
          <a:xfrm>
            <a:off x="401176" y="7164575"/>
            <a:ext cx="5745015" cy="475539"/>
          </a:xfrm>
        </p:spPr>
        <p:txBody>
          <a:bodyPr>
            <a:noAutofit/>
          </a:bodyPr>
          <a:lstStyle>
            <a:lvl1pPr marL="0" indent="0" algn="l">
              <a:buNone/>
              <a:defRPr sz="2500" b="1">
                <a:solidFill>
                  <a:srgbClr val="69AB1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スタンプラリー・抽選会は毎日開催！</a:t>
            </a:r>
          </a:p>
        </p:txBody>
      </p:sp>
      <p:sp>
        <p:nvSpPr>
          <p:cNvPr id="121" name="テキスト プレースホルダー 33"/>
          <p:cNvSpPr>
            <a:spLocks noGrp="1"/>
          </p:cNvSpPr>
          <p:nvPr>
            <p:ph type="body" sz="quarter" idx="44" hasCustomPrompt="1"/>
          </p:nvPr>
        </p:nvSpPr>
        <p:spPr>
          <a:xfrm>
            <a:off x="401172" y="7585220"/>
            <a:ext cx="5411552" cy="1082649"/>
          </a:xfrm>
        </p:spPr>
        <p:txBody>
          <a:bodyPr>
            <a:noAutofit/>
          </a:bodyPr>
          <a:lstStyle>
            <a:lvl1pPr marL="0" marR="0" indent="0" algn="l" defTabSz="755939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9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35" name="図プレースホルダー 134"/>
          <p:cNvSpPr>
            <a:spLocks noGrp="1"/>
          </p:cNvSpPr>
          <p:nvPr>
            <p:ph type="pic" sz="quarter" idx="45" hasCustomPrompt="1"/>
          </p:nvPr>
        </p:nvSpPr>
        <p:spPr>
          <a:xfrm>
            <a:off x="-1548" y="-1585"/>
            <a:ext cx="2006202" cy="2254527"/>
          </a:xfrm>
          <a:custGeom>
            <a:avLst/>
            <a:gdLst>
              <a:gd name="connsiteX0" fmla="*/ 0 w 2006202"/>
              <a:gd name="connsiteY0" fmla="*/ 0 h 2254527"/>
              <a:gd name="connsiteX1" fmla="*/ 1646785 w 2006202"/>
              <a:gd name="connsiteY1" fmla="*/ 0 h 2254527"/>
              <a:gd name="connsiteX2" fmla="*/ 1689261 w 2006202"/>
              <a:gd name="connsiteY2" fmla="*/ 45744 h 2254527"/>
              <a:gd name="connsiteX3" fmla="*/ 1728471 w 2006202"/>
              <a:gd name="connsiteY3" fmla="*/ 94756 h 2254527"/>
              <a:gd name="connsiteX4" fmla="*/ 1764412 w 2006202"/>
              <a:gd name="connsiteY4" fmla="*/ 143767 h 2254527"/>
              <a:gd name="connsiteX5" fmla="*/ 1797087 w 2006202"/>
              <a:gd name="connsiteY5" fmla="*/ 196046 h 2254527"/>
              <a:gd name="connsiteX6" fmla="*/ 1829761 w 2006202"/>
              <a:gd name="connsiteY6" fmla="*/ 248325 h 2254527"/>
              <a:gd name="connsiteX7" fmla="*/ 1859168 w 2006202"/>
              <a:gd name="connsiteY7" fmla="*/ 300604 h 2254527"/>
              <a:gd name="connsiteX8" fmla="*/ 1885307 w 2006202"/>
              <a:gd name="connsiteY8" fmla="*/ 359417 h 2254527"/>
              <a:gd name="connsiteX9" fmla="*/ 1911447 w 2006202"/>
              <a:gd name="connsiteY9" fmla="*/ 414964 h 2254527"/>
              <a:gd name="connsiteX10" fmla="*/ 1931051 w 2006202"/>
              <a:gd name="connsiteY10" fmla="*/ 473777 h 2254527"/>
              <a:gd name="connsiteX11" fmla="*/ 1950656 w 2006202"/>
              <a:gd name="connsiteY11" fmla="*/ 532591 h 2254527"/>
              <a:gd name="connsiteX12" fmla="*/ 1966993 w 2006202"/>
              <a:gd name="connsiteY12" fmla="*/ 594672 h 2254527"/>
              <a:gd name="connsiteX13" fmla="*/ 1980063 w 2006202"/>
              <a:gd name="connsiteY13" fmla="*/ 656754 h 2254527"/>
              <a:gd name="connsiteX14" fmla="*/ 1993132 w 2006202"/>
              <a:gd name="connsiteY14" fmla="*/ 718835 h 2254527"/>
              <a:gd name="connsiteX15" fmla="*/ 1999667 w 2006202"/>
              <a:gd name="connsiteY15" fmla="*/ 784183 h 2254527"/>
              <a:gd name="connsiteX16" fmla="*/ 2006202 w 2006202"/>
              <a:gd name="connsiteY16" fmla="*/ 846265 h 2254527"/>
              <a:gd name="connsiteX17" fmla="*/ 2006202 w 2006202"/>
              <a:gd name="connsiteY17" fmla="*/ 911613 h 2254527"/>
              <a:gd name="connsiteX18" fmla="*/ 2002935 w 2006202"/>
              <a:gd name="connsiteY18" fmla="*/ 983497 h 2254527"/>
              <a:gd name="connsiteX19" fmla="*/ 1999667 w 2006202"/>
              <a:gd name="connsiteY19" fmla="*/ 1048845 h 2254527"/>
              <a:gd name="connsiteX20" fmla="*/ 1989865 w 2006202"/>
              <a:gd name="connsiteY20" fmla="*/ 1117461 h 2254527"/>
              <a:gd name="connsiteX21" fmla="*/ 1980063 w 2006202"/>
              <a:gd name="connsiteY21" fmla="*/ 1182810 h 2254527"/>
              <a:gd name="connsiteX22" fmla="*/ 1963726 w 2006202"/>
              <a:gd name="connsiteY22" fmla="*/ 1248159 h 2254527"/>
              <a:gd name="connsiteX23" fmla="*/ 1947388 w 2006202"/>
              <a:gd name="connsiteY23" fmla="*/ 1310240 h 2254527"/>
              <a:gd name="connsiteX24" fmla="*/ 1924516 w 2006202"/>
              <a:gd name="connsiteY24" fmla="*/ 1372321 h 2254527"/>
              <a:gd name="connsiteX25" fmla="*/ 1901644 w 2006202"/>
              <a:gd name="connsiteY25" fmla="*/ 1434402 h 2254527"/>
              <a:gd name="connsiteX26" fmla="*/ 1875505 w 2006202"/>
              <a:gd name="connsiteY26" fmla="*/ 1493216 h 2254527"/>
              <a:gd name="connsiteX27" fmla="*/ 1846098 w 2006202"/>
              <a:gd name="connsiteY27" fmla="*/ 1552030 h 2254527"/>
              <a:gd name="connsiteX28" fmla="*/ 1813424 w 2006202"/>
              <a:gd name="connsiteY28" fmla="*/ 1607576 h 2254527"/>
              <a:gd name="connsiteX29" fmla="*/ 1777482 w 2006202"/>
              <a:gd name="connsiteY29" fmla="*/ 1663122 h 2254527"/>
              <a:gd name="connsiteX30" fmla="*/ 1741540 w 2006202"/>
              <a:gd name="connsiteY30" fmla="*/ 1715401 h 2254527"/>
              <a:gd name="connsiteX31" fmla="*/ 1699064 w 2006202"/>
              <a:gd name="connsiteY31" fmla="*/ 1764412 h 2254527"/>
              <a:gd name="connsiteX32" fmla="*/ 1656587 w 2006202"/>
              <a:gd name="connsiteY32" fmla="*/ 1813424 h 2254527"/>
              <a:gd name="connsiteX33" fmla="*/ 1614111 w 2006202"/>
              <a:gd name="connsiteY33" fmla="*/ 1862435 h 2254527"/>
              <a:gd name="connsiteX34" fmla="*/ 1568367 w 2006202"/>
              <a:gd name="connsiteY34" fmla="*/ 1904912 h 2254527"/>
              <a:gd name="connsiteX35" fmla="*/ 1519355 w 2006202"/>
              <a:gd name="connsiteY35" fmla="*/ 1947389 h 2254527"/>
              <a:gd name="connsiteX36" fmla="*/ 1467076 w 2006202"/>
              <a:gd name="connsiteY36" fmla="*/ 1986598 h 2254527"/>
              <a:gd name="connsiteX37" fmla="*/ 1414797 w 2006202"/>
              <a:gd name="connsiteY37" fmla="*/ 2025807 h 2254527"/>
              <a:gd name="connsiteX38" fmla="*/ 1362518 w 2006202"/>
              <a:gd name="connsiteY38" fmla="*/ 2058481 h 2254527"/>
              <a:gd name="connsiteX39" fmla="*/ 1303705 w 2006202"/>
              <a:gd name="connsiteY39" fmla="*/ 2091156 h 2254527"/>
              <a:gd name="connsiteX40" fmla="*/ 1248158 w 2006202"/>
              <a:gd name="connsiteY40" fmla="*/ 2120562 h 2254527"/>
              <a:gd name="connsiteX41" fmla="*/ 1186077 w 2006202"/>
              <a:gd name="connsiteY41" fmla="*/ 2146702 h 2254527"/>
              <a:gd name="connsiteX42" fmla="*/ 1127263 w 2006202"/>
              <a:gd name="connsiteY42" fmla="*/ 2172841 h 2254527"/>
              <a:gd name="connsiteX43" fmla="*/ 1065182 w 2006202"/>
              <a:gd name="connsiteY43" fmla="*/ 2192446 h 2254527"/>
              <a:gd name="connsiteX44" fmla="*/ 999834 w 2006202"/>
              <a:gd name="connsiteY44" fmla="*/ 2212051 h 2254527"/>
              <a:gd name="connsiteX45" fmla="*/ 934485 w 2006202"/>
              <a:gd name="connsiteY45" fmla="*/ 2225120 h 2254527"/>
              <a:gd name="connsiteX46" fmla="*/ 869137 w 2006202"/>
              <a:gd name="connsiteY46" fmla="*/ 2238190 h 2254527"/>
              <a:gd name="connsiteX47" fmla="*/ 803788 w 2006202"/>
              <a:gd name="connsiteY47" fmla="*/ 2247992 h 2254527"/>
              <a:gd name="connsiteX48" fmla="*/ 735172 w 2006202"/>
              <a:gd name="connsiteY48" fmla="*/ 2251260 h 2254527"/>
              <a:gd name="connsiteX49" fmla="*/ 666556 w 2006202"/>
              <a:gd name="connsiteY49" fmla="*/ 2254527 h 2254527"/>
              <a:gd name="connsiteX50" fmla="*/ 575068 w 2006202"/>
              <a:gd name="connsiteY50" fmla="*/ 2251260 h 2254527"/>
              <a:gd name="connsiteX51" fmla="*/ 486847 w 2006202"/>
              <a:gd name="connsiteY51" fmla="*/ 2241457 h 2254527"/>
              <a:gd name="connsiteX52" fmla="*/ 398627 w 2006202"/>
              <a:gd name="connsiteY52" fmla="*/ 2228388 h 2254527"/>
              <a:gd name="connsiteX53" fmla="*/ 313673 w 2006202"/>
              <a:gd name="connsiteY53" fmla="*/ 2205516 h 2254527"/>
              <a:gd name="connsiteX54" fmla="*/ 231988 w 2006202"/>
              <a:gd name="connsiteY54" fmla="*/ 2182644 h 2254527"/>
              <a:gd name="connsiteX55" fmla="*/ 150302 w 2006202"/>
              <a:gd name="connsiteY55" fmla="*/ 2149969 h 2254527"/>
              <a:gd name="connsiteX56" fmla="*/ 75151 w 2006202"/>
              <a:gd name="connsiteY56" fmla="*/ 2117295 h 2254527"/>
              <a:gd name="connsiteX57" fmla="*/ 0 w 2006202"/>
              <a:gd name="connsiteY57" fmla="*/ 2074819 h 2254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006202" h="2254527">
                <a:moveTo>
                  <a:pt x="0" y="0"/>
                </a:moveTo>
                <a:lnTo>
                  <a:pt x="1646785" y="0"/>
                </a:lnTo>
                <a:lnTo>
                  <a:pt x="1689261" y="45744"/>
                </a:lnTo>
                <a:lnTo>
                  <a:pt x="1728471" y="94756"/>
                </a:lnTo>
                <a:lnTo>
                  <a:pt x="1764412" y="143767"/>
                </a:lnTo>
                <a:lnTo>
                  <a:pt x="1797087" y="196046"/>
                </a:lnTo>
                <a:lnTo>
                  <a:pt x="1829761" y="248325"/>
                </a:lnTo>
                <a:lnTo>
                  <a:pt x="1859168" y="300604"/>
                </a:lnTo>
                <a:lnTo>
                  <a:pt x="1885307" y="359417"/>
                </a:lnTo>
                <a:lnTo>
                  <a:pt x="1911447" y="414964"/>
                </a:lnTo>
                <a:lnTo>
                  <a:pt x="1931051" y="473777"/>
                </a:lnTo>
                <a:lnTo>
                  <a:pt x="1950656" y="532591"/>
                </a:lnTo>
                <a:lnTo>
                  <a:pt x="1966993" y="594672"/>
                </a:lnTo>
                <a:lnTo>
                  <a:pt x="1980063" y="656754"/>
                </a:lnTo>
                <a:lnTo>
                  <a:pt x="1993132" y="718835"/>
                </a:lnTo>
                <a:lnTo>
                  <a:pt x="1999667" y="784183"/>
                </a:lnTo>
                <a:lnTo>
                  <a:pt x="2006202" y="846265"/>
                </a:lnTo>
                <a:lnTo>
                  <a:pt x="2006202" y="911613"/>
                </a:lnTo>
                <a:lnTo>
                  <a:pt x="2002935" y="983497"/>
                </a:lnTo>
                <a:lnTo>
                  <a:pt x="1999667" y="1048845"/>
                </a:lnTo>
                <a:lnTo>
                  <a:pt x="1989865" y="1117461"/>
                </a:lnTo>
                <a:lnTo>
                  <a:pt x="1980063" y="1182810"/>
                </a:lnTo>
                <a:lnTo>
                  <a:pt x="1963726" y="1248159"/>
                </a:lnTo>
                <a:lnTo>
                  <a:pt x="1947388" y="1310240"/>
                </a:lnTo>
                <a:lnTo>
                  <a:pt x="1924516" y="1372321"/>
                </a:lnTo>
                <a:lnTo>
                  <a:pt x="1901644" y="1434402"/>
                </a:lnTo>
                <a:lnTo>
                  <a:pt x="1875505" y="1493216"/>
                </a:lnTo>
                <a:lnTo>
                  <a:pt x="1846098" y="1552030"/>
                </a:lnTo>
                <a:lnTo>
                  <a:pt x="1813424" y="1607576"/>
                </a:lnTo>
                <a:lnTo>
                  <a:pt x="1777482" y="1663122"/>
                </a:lnTo>
                <a:lnTo>
                  <a:pt x="1741540" y="1715401"/>
                </a:lnTo>
                <a:lnTo>
                  <a:pt x="1699064" y="1764412"/>
                </a:lnTo>
                <a:lnTo>
                  <a:pt x="1656587" y="1813424"/>
                </a:lnTo>
                <a:lnTo>
                  <a:pt x="1614111" y="1862435"/>
                </a:lnTo>
                <a:lnTo>
                  <a:pt x="1568367" y="1904912"/>
                </a:lnTo>
                <a:lnTo>
                  <a:pt x="1519355" y="1947389"/>
                </a:lnTo>
                <a:lnTo>
                  <a:pt x="1467076" y="1986598"/>
                </a:lnTo>
                <a:lnTo>
                  <a:pt x="1414797" y="2025807"/>
                </a:lnTo>
                <a:lnTo>
                  <a:pt x="1362518" y="2058481"/>
                </a:lnTo>
                <a:lnTo>
                  <a:pt x="1303705" y="2091156"/>
                </a:lnTo>
                <a:lnTo>
                  <a:pt x="1248158" y="2120562"/>
                </a:lnTo>
                <a:lnTo>
                  <a:pt x="1186077" y="2146702"/>
                </a:lnTo>
                <a:lnTo>
                  <a:pt x="1127263" y="2172841"/>
                </a:lnTo>
                <a:lnTo>
                  <a:pt x="1065182" y="2192446"/>
                </a:lnTo>
                <a:lnTo>
                  <a:pt x="999834" y="2212051"/>
                </a:lnTo>
                <a:lnTo>
                  <a:pt x="934485" y="2225120"/>
                </a:lnTo>
                <a:lnTo>
                  <a:pt x="869137" y="2238190"/>
                </a:lnTo>
                <a:lnTo>
                  <a:pt x="803788" y="2247992"/>
                </a:lnTo>
                <a:lnTo>
                  <a:pt x="735172" y="2251260"/>
                </a:lnTo>
                <a:lnTo>
                  <a:pt x="666556" y="2254527"/>
                </a:lnTo>
                <a:lnTo>
                  <a:pt x="575068" y="2251260"/>
                </a:lnTo>
                <a:lnTo>
                  <a:pt x="486847" y="2241457"/>
                </a:lnTo>
                <a:lnTo>
                  <a:pt x="398627" y="2228388"/>
                </a:lnTo>
                <a:lnTo>
                  <a:pt x="313673" y="2205516"/>
                </a:lnTo>
                <a:lnTo>
                  <a:pt x="231988" y="2182644"/>
                </a:lnTo>
                <a:lnTo>
                  <a:pt x="150302" y="2149969"/>
                </a:lnTo>
                <a:lnTo>
                  <a:pt x="75151" y="2117295"/>
                </a:lnTo>
                <a:lnTo>
                  <a:pt x="0" y="2074819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  <a:ln w="41275">
            <a:solidFill>
              <a:schemeClr val="bg1"/>
            </a:solidFill>
          </a:ln>
        </p:spPr>
        <p:txBody>
          <a:bodyPr wrap="square">
            <a:noAutofit/>
          </a:bodyPr>
          <a:lstStyle>
            <a:lvl1pPr marL="0" indent="0">
              <a:buNone/>
              <a:defRPr sz="12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80" name="テキスト プレースホルダー 33"/>
          <p:cNvSpPr>
            <a:spLocks noGrp="1"/>
          </p:cNvSpPr>
          <p:nvPr>
            <p:ph type="body" sz="quarter" idx="30" hasCustomPrompt="1"/>
          </p:nvPr>
        </p:nvSpPr>
        <p:spPr>
          <a:xfrm>
            <a:off x="1122525" y="594857"/>
            <a:ext cx="5314612" cy="534155"/>
          </a:xfrm>
        </p:spPr>
        <p:txBody>
          <a:bodyPr>
            <a:prstTxWarp prst="textArchUp">
              <a:avLst/>
            </a:prstTxWarp>
            <a:noAutofit/>
          </a:bodyPr>
          <a:lstStyle>
            <a:lvl1pPr marL="0" indent="0" algn="ctr">
              <a:buNone/>
              <a:defRPr sz="2800" b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キャッチコピーを入れましょう</a:t>
            </a:r>
          </a:p>
        </p:txBody>
      </p:sp>
      <p:sp>
        <p:nvSpPr>
          <p:cNvPr id="137" name="図プレースホルダー 136"/>
          <p:cNvSpPr>
            <a:spLocks noGrp="1"/>
          </p:cNvSpPr>
          <p:nvPr>
            <p:ph type="pic" sz="quarter" idx="46" hasCustomPrompt="1"/>
          </p:nvPr>
        </p:nvSpPr>
        <p:spPr>
          <a:xfrm>
            <a:off x="5858322" y="556187"/>
            <a:ext cx="1920518" cy="1922164"/>
          </a:xfrm>
          <a:prstGeom prst="ellipse">
            <a:avLst/>
          </a:prstGeom>
          <a:blipFill>
            <a:blip r:embed="rId2"/>
            <a:tile tx="0" ty="0" sx="100000" sy="100000" flip="none" algn="ctr"/>
          </a:blipFill>
          <a:ln w="41275">
            <a:solidFill>
              <a:schemeClr val="bg1"/>
            </a:solidFill>
          </a:ln>
        </p:spPr>
        <p:txBody>
          <a:bodyPr tIns="252000">
            <a:normAutofit/>
          </a:bodyPr>
          <a:lstStyle>
            <a:lvl1pPr marL="0" indent="0" algn="ctr">
              <a:buNone/>
              <a:defRPr sz="1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38" name="テキスト プレースホルダー 33"/>
          <p:cNvSpPr>
            <a:spLocks noGrp="1"/>
          </p:cNvSpPr>
          <p:nvPr>
            <p:ph type="body" sz="quarter" idx="47" hasCustomPrompt="1"/>
          </p:nvPr>
        </p:nvSpPr>
        <p:spPr>
          <a:xfrm>
            <a:off x="161476" y="4586537"/>
            <a:ext cx="687075" cy="356938"/>
          </a:xfrm>
        </p:spPr>
        <p:txBody>
          <a:bodyPr>
            <a:noAutofit/>
          </a:bodyPr>
          <a:lstStyle>
            <a:lvl1pPr marL="0" indent="0" algn="ctr">
              <a:buNone/>
              <a:defRPr sz="15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日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139" name="テキスト プレースホルダー 33"/>
          <p:cNvSpPr>
            <a:spLocks noGrp="1"/>
          </p:cNvSpPr>
          <p:nvPr>
            <p:ph type="body" sz="quarter" idx="48" hasCustomPrompt="1"/>
          </p:nvPr>
        </p:nvSpPr>
        <p:spPr>
          <a:xfrm>
            <a:off x="2565504" y="4586537"/>
            <a:ext cx="687075" cy="356938"/>
          </a:xfrm>
        </p:spPr>
        <p:txBody>
          <a:bodyPr>
            <a:noAutofit/>
          </a:bodyPr>
          <a:lstStyle>
            <a:lvl1pPr marL="0" indent="0" algn="ctr">
              <a:buNone/>
              <a:defRPr sz="15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日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140" name="テキスト プレースホルダー 33"/>
          <p:cNvSpPr>
            <a:spLocks noGrp="1"/>
          </p:cNvSpPr>
          <p:nvPr>
            <p:ph type="body" sz="quarter" idx="49" hasCustomPrompt="1"/>
          </p:nvPr>
        </p:nvSpPr>
        <p:spPr>
          <a:xfrm>
            <a:off x="4972130" y="4586537"/>
            <a:ext cx="687075" cy="356938"/>
          </a:xfrm>
        </p:spPr>
        <p:txBody>
          <a:bodyPr>
            <a:noAutofit/>
          </a:bodyPr>
          <a:lstStyle>
            <a:lvl1pPr marL="0" indent="0" algn="ctr">
              <a:buNone/>
              <a:defRPr sz="15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日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20" name="テキスト プレースホルダー 33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879240" y="985184"/>
            <a:ext cx="5923140" cy="2399039"/>
          </a:xfrm>
        </p:spPr>
        <p:txBody>
          <a:bodyPr>
            <a:noAutofit/>
          </a:bodyPr>
          <a:lstStyle>
            <a:lvl1pPr marL="0" indent="0" algn="ctr">
              <a:buNone/>
              <a:defRPr sz="8000" b="1">
                <a:solidFill>
                  <a:srgbClr val="37587D"/>
                </a:solidFill>
                <a:effectLst>
                  <a:glow rad="2032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イベント　タイトル</a:t>
            </a:r>
          </a:p>
        </p:txBody>
      </p:sp>
    </p:spTree>
    <p:extLst>
      <p:ext uri="{BB962C8B-B14F-4D97-AF65-F5344CB8AC3E}">
        <p14:creationId xmlns:p14="http://schemas.microsoft.com/office/powerpoint/2010/main" val="242322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4"/>
            <a:ext cx="6520220" cy="2338832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70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9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1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7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4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1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8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5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5708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89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4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3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70" indent="0">
              <a:buNone/>
              <a:defRPr sz="1653" b="1"/>
            </a:lvl2pPr>
            <a:lvl3pPr marL="755939" indent="0">
              <a:buNone/>
              <a:defRPr sz="1488" b="1"/>
            </a:lvl3pPr>
            <a:lvl4pPr marL="1133910" indent="0">
              <a:buNone/>
              <a:defRPr sz="1323" b="1"/>
            </a:lvl4pPr>
            <a:lvl5pPr marL="1511879" indent="0">
              <a:buNone/>
              <a:defRPr sz="1323" b="1"/>
            </a:lvl5pPr>
            <a:lvl6pPr marL="1889848" indent="0">
              <a:buNone/>
              <a:defRPr sz="1323" b="1"/>
            </a:lvl6pPr>
            <a:lvl7pPr marL="2267818" indent="0">
              <a:buNone/>
              <a:defRPr sz="1323" b="1"/>
            </a:lvl7pPr>
            <a:lvl8pPr marL="2645788" indent="0">
              <a:buNone/>
              <a:defRPr sz="1323" b="1"/>
            </a:lvl8pPr>
            <a:lvl9pPr marL="302375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4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3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70" indent="0">
              <a:buNone/>
              <a:defRPr sz="1653" b="1"/>
            </a:lvl2pPr>
            <a:lvl3pPr marL="755939" indent="0">
              <a:buNone/>
              <a:defRPr sz="1488" b="1"/>
            </a:lvl3pPr>
            <a:lvl4pPr marL="1133910" indent="0">
              <a:buNone/>
              <a:defRPr sz="1323" b="1"/>
            </a:lvl4pPr>
            <a:lvl5pPr marL="1511879" indent="0">
              <a:buNone/>
              <a:defRPr sz="1323" b="1"/>
            </a:lvl5pPr>
            <a:lvl6pPr marL="1889848" indent="0">
              <a:buNone/>
              <a:defRPr sz="1323" b="1"/>
            </a:lvl6pPr>
            <a:lvl7pPr marL="2267818" indent="0">
              <a:buNone/>
              <a:defRPr sz="1323" b="1"/>
            </a:lvl7pPr>
            <a:lvl8pPr marL="2645788" indent="0">
              <a:buNone/>
              <a:defRPr sz="1323" b="1"/>
            </a:lvl8pPr>
            <a:lvl9pPr marL="302375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4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900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858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3301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712788"/>
            <a:ext cx="2438193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3207544"/>
            <a:ext cx="2438193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70" indent="0">
              <a:buNone/>
              <a:defRPr sz="1157"/>
            </a:lvl2pPr>
            <a:lvl3pPr marL="755939" indent="0">
              <a:buNone/>
              <a:defRPr sz="992"/>
            </a:lvl3pPr>
            <a:lvl4pPr marL="1133910" indent="0">
              <a:buNone/>
              <a:defRPr sz="827"/>
            </a:lvl4pPr>
            <a:lvl5pPr marL="1511879" indent="0">
              <a:buNone/>
              <a:defRPr sz="827"/>
            </a:lvl5pPr>
            <a:lvl6pPr marL="1889848" indent="0">
              <a:buNone/>
              <a:defRPr sz="827"/>
            </a:lvl6pPr>
            <a:lvl7pPr marL="2267818" indent="0">
              <a:buNone/>
              <a:defRPr sz="827"/>
            </a:lvl7pPr>
            <a:lvl8pPr marL="2645788" indent="0">
              <a:buNone/>
              <a:defRPr sz="827"/>
            </a:lvl8pPr>
            <a:lvl9pPr marL="302375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528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712788"/>
            <a:ext cx="2438193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6"/>
            </a:lvl1pPr>
            <a:lvl2pPr marL="377970" indent="0">
              <a:buNone/>
              <a:defRPr sz="2315"/>
            </a:lvl2pPr>
            <a:lvl3pPr marL="755939" indent="0">
              <a:buNone/>
              <a:defRPr sz="1984"/>
            </a:lvl3pPr>
            <a:lvl4pPr marL="1133910" indent="0">
              <a:buNone/>
              <a:defRPr sz="1653"/>
            </a:lvl4pPr>
            <a:lvl5pPr marL="1511879" indent="0">
              <a:buNone/>
              <a:defRPr sz="1653"/>
            </a:lvl5pPr>
            <a:lvl6pPr marL="1889848" indent="0">
              <a:buNone/>
              <a:defRPr sz="1653"/>
            </a:lvl6pPr>
            <a:lvl7pPr marL="2267818" indent="0">
              <a:buNone/>
              <a:defRPr sz="1653"/>
            </a:lvl7pPr>
            <a:lvl8pPr marL="2645788" indent="0">
              <a:buNone/>
              <a:defRPr sz="1653"/>
            </a:lvl8pPr>
            <a:lvl9pPr marL="3023758" indent="0">
              <a:buNone/>
              <a:defRPr sz="1653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3207544"/>
            <a:ext cx="2438193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70" indent="0">
              <a:buNone/>
              <a:defRPr sz="1157"/>
            </a:lvl2pPr>
            <a:lvl3pPr marL="755939" indent="0">
              <a:buNone/>
              <a:defRPr sz="992"/>
            </a:lvl3pPr>
            <a:lvl4pPr marL="1133910" indent="0">
              <a:buNone/>
              <a:defRPr sz="827"/>
            </a:lvl4pPr>
            <a:lvl5pPr marL="1511879" indent="0">
              <a:buNone/>
              <a:defRPr sz="827"/>
            </a:lvl5pPr>
            <a:lvl6pPr marL="1889848" indent="0">
              <a:buNone/>
              <a:defRPr sz="827"/>
            </a:lvl6pPr>
            <a:lvl7pPr marL="2267818" indent="0">
              <a:buNone/>
              <a:defRPr sz="827"/>
            </a:lvl7pPr>
            <a:lvl8pPr marL="2645788" indent="0">
              <a:buNone/>
              <a:defRPr sz="827"/>
            </a:lvl8pPr>
            <a:lvl9pPr marL="302375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098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31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31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FAFF0-029F-4E28-8117-E460C34D57CE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6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213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9" rtl="0" eaLnBrk="1" latinLnBrk="0" hangingPunct="1">
        <a:lnSpc>
          <a:spcPct val="90000"/>
        </a:lnSpc>
        <a:spcBef>
          <a:spcPct val="0"/>
        </a:spcBef>
        <a:buNone/>
        <a:defRPr kumimoji="1" sz="36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5" indent="-188985" algn="l" defTabSz="755939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5" indent="-188985" algn="l" defTabSz="755939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25" indent="-188985" algn="l" defTabSz="755939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93" indent="-188985" algn="l" defTabSz="755939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64" indent="-188985" algn="l" defTabSz="755939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34" indent="-188985" algn="l" defTabSz="755939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803" indent="-188985" algn="l" defTabSz="755939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73" indent="-188985" algn="l" defTabSz="755939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43" indent="-188985" algn="l" defTabSz="755939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9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70" algn="l" defTabSz="755939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9" algn="l" defTabSz="755939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10" algn="l" defTabSz="755939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79" algn="l" defTabSz="755939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48" algn="l" defTabSz="755939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18" algn="l" defTabSz="755939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88" algn="l" defTabSz="755939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58" algn="l" defTabSz="755939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DC0DF4C-4254-41AD-8002-D68BC4C7A8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-95414"/>
            <a:ext cx="7559675" cy="10684165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7500B09-AE5C-41DB-9DD4-C762D4C324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532" b="98886" l="2033" r="97967">
                        <a14:foregroundMark x1="9427" y1="60028" x2="10166" y2="59192"/>
                        <a14:foregroundMark x1="4436" y1="60306" x2="3512" y2="60306"/>
                        <a14:foregroundMark x1="27357" y1="92340" x2="26248" y2="92618"/>
                        <a14:foregroundMark x1="41959" y1="95822" x2="48059" y2="94847"/>
                        <a14:foregroundMark x1="43623" y1="99025" x2="46580" y2="98468"/>
                        <a14:foregroundMark x1="93161" y1="61003" x2="93530" y2="60306"/>
                        <a14:foregroundMark x1="97412" y1="62117" x2="97967" y2="61421"/>
                        <a14:foregroundMark x1="48244" y1="10028" x2="49538" y2="9471"/>
                        <a14:foregroundMark x1="50092" y1="6128" x2="50462" y2="5014"/>
                        <a14:foregroundMark x1="51571" y1="1671" x2="51201" y2="1950"/>
                        <a14:foregroundMark x1="2033" y1="58914" x2="2403" y2="600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7835">
            <a:off x="4424678" y="6192710"/>
            <a:ext cx="382793" cy="508032"/>
          </a:xfrm>
          <a:prstGeom prst="rect">
            <a:avLst/>
          </a:prstGeom>
        </p:spPr>
      </p:pic>
      <p:sp>
        <p:nvSpPr>
          <p:cNvPr id="58" name="角丸四角形 29">
            <a:extLst>
              <a:ext uri="{FF2B5EF4-FFF2-40B4-BE49-F238E27FC236}">
                <a16:creationId xmlns:a16="http://schemas.microsoft.com/office/drawing/2014/main" id="{FD88B7BC-0721-4F5E-BA8D-76DA8D1222D9}"/>
              </a:ext>
            </a:extLst>
          </p:cNvPr>
          <p:cNvSpPr/>
          <p:nvPr/>
        </p:nvSpPr>
        <p:spPr>
          <a:xfrm>
            <a:off x="185757" y="6336623"/>
            <a:ext cx="3887928" cy="1856167"/>
          </a:xfrm>
          <a:prstGeom prst="roundRect">
            <a:avLst>
              <a:gd name="adj" fmla="val 6572"/>
            </a:avLst>
          </a:prstGeom>
          <a:solidFill>
            <a:schemeClr val="bg1">
              <a:alpha val="42000"/>
            </a:schemeClr>
          </a:solidFill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64" name="角丸四角形 29">
            <a:extLst>
              <a:ext uri="{FF2B5EF4-FFF2-40B4-BE49-F238E27FC236}">
                <a16:creationId xmlns:a16="http://schemas.microsoft.com/office/drawing/2014/main" id="{62294B39-70FC-4369-B1FB-CED4EB71E868}"/>
              </a:ext>
            </a:extLst>
          </p:cNvPr>
          <p:cNvSpPr/>
          <p:nvPr/>
        </p:nvSpPr>
        <p:spPr>
          <a:xfrm>
            <a:off x="204368" y="3427506"/>
            <a:ext cx="3887928" cy="2768573"/>
          </a:xfrm>
          <a:prstGeom prst="roundRect">
            <a:avLst>
              <a:gd name="adj" fmla="val 6572"/>
            </a:avLst>
          </a:prstGeom>
          <a:solidFill>
            <a:schemeClr val="bg1">
              <a:alpha val="42000"/>
            </a:schemeClr>
          </a:solidFill>
          <a:ln w="38100">
            <a:solidFill>
              <a:srgbClr val="69AB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73" name="角丸四角形 37">
            <a:extLst>
              <a:ext uri="{FF2B5EF4-FFF2-40B4-BE49-F238E27FC236}">
                <a16:creationId xmlns:a16="http://schemas.microsoft.com/office/drawing/2014/main" id="{F3592504-52CA-46AA-9EAC-766DE455A6F0}"/>
              </a:ext>
            </a:extLst>
          </p:cNvPr>
          <p:cNvSpPr/>
          <p:nvPr/>
        </p:nvSpPr>
        <p:spPr>
          <a:xfrm>
            <a:off x="4145093" y="3427515"/>
            <a:ext cx="3209668" cy="1963965"/>
          </a:xfrm>
          <a:prstGeom prst="roundRect">
            <a:avLst>
              <a:gd name="adj" fmla="val 6572"/>
            </a:avLst>
          </a:prstGeom>
          <a:solidFill>
            <a:schemeClr val="bg1">
              <a:alpha val="42000"/>
            </a:schemeClr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36" name="円/楕円 35"/>
          <p:cNvSpPr/>
          <p:nvPr/>
        </p:nvSpPr>
        <p:spPr>
          <a:xfrm>
            <a:off x="3214479" y="2552126"/>
            <a:ext cx="361931" cy="361931"/>
          </a:xfrm>
          <a:prstGeom prst="ellipse">
            <a:avLst/>
          </a:prstGeom>
          <a:solidFill>
            <a:srgbClr val="EC4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/>
          </a:p>
        </p:txBody>
      </p:sp>
      <p:sp>
        <p:nvSpPr>
          <p:cNvPr id="38" name="角丸四角形 37"/>
          <p:cNvSpPr/>
          <p:nvPr/>
        </p:nvSpPr>
        <p:spPr>
          <a:xfrm>
            <a:off x="4152585" y="6912690"/>
            <a:ext cx="3199881" cy="1009015"/>
          </a:xfrm>
          <a:prstGeom prst="roundRect">
            <a:avLst>
              <a:gd name="adj" fmla="val 6572"/>
            </a:avLst>
          </a:prstGeom>
          <a:solidFill>
            <a:schemeClr val="bg1">
              <a:alpha val="42000"/>
            </a:schemeClr>
          </a:solidFill>
          <a:ln w="38100">
            <a:solidFill>
              <a:srgbClr val="E296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78" name="テキスト プレースホルダー 77"/>
          <p:cNvSpPr>
            <a:spLocks noGrp="1"/>
          </p:cNvSpPr>
          <p:nvPr>
            <p:ph type="body" sz="quarter" idx="17"/>
          </p:nvPr>
        </p:nvSpPr>
        <p:spPr>
          <a:xfrm>
            <a:off x="1003774" y="2249106"/>
            <a:ext cx="2244458" cy="765721"/>
          </a:xfrm>
        </p:spPr>
        <p:txBody>
          <a:bodyPr anchor="ctr" anchorCtr="0"/>
          <a:lstStyle/>
          <a:p>
            <a:r>
              <a:rPr lang="en-US" altLang="ja-JP" sz="2400" dirty="0">
                <a:ln w="19050">
                  <a:solidFill>
                    <a:schemeClr val="bg1"/>
                  </a:solidFill>
                </a:ln>
                <a:solidFill>
                  <a:srgbClr val="6666FF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5400" dirty="0">
                <a:ln w="19050">
                  <a:solidFill>
                    <a:schemeClr val="bg1"/>
                  </a:solidFill>
                </a:ln>
                <a:solidFill>
                  <a:srgbClr val="0099FF"/>
                </a:solidFill>
                <a:latin typeface="Georgia" panose="02040502050405020303" pitchFamily="18" charset="0"/>
                <a:ea typeface="HGP創英角ﾎﾟｯﾌﾟ体" panose="040B0A00000000000000" pitchFamily="50" charset="-128"/>
              </a:rPr>
              <a:t>11</a:t>
            </a:r>
            <a:r>
              <a:rPr lang="en-US" altLang="ja-JP" sz="3600" dirty="0">
                <a:ln w="19050">
                  <a:solidFill>
                    <a:schemeClr val="bg1"/>
                  </a:solidFill>
                </a:ln>
                <a:solidFill>
                  <a:srgbClr val="0099FF"/>
                </a:solidFill>
                <a:latin typeface="Georgia" panose="02040502050405020303" pitchFamily="18" charset="0"/>
                <a:ea typeface="HGP創英角ﾎﾟｯﾌﾟ体" panose="040B0A00000000000000" pitchFamily="50" charset="-128"/>
              </a:rPr>
              <a:t>.</a:t>
            </a:r>
            <a:r>
              <a:rPr lang="en-US" altLang="ja-JP" sz="5400" dirty="0">
                <a:ln w="19050">
                  <a:solidFill>
                    <a:schemeClr val="bg1"/>
                  </a:solidFill>
                </a:ln>
                <a:solidFill>
                  <a:srgbClr val="0099FF"/>
                </a:solidFill>
                <a:latin typeface="Georgia" panose="02040502050405020303" pitchFamily="18" charset="0"/>
                <a:ea typeface="HGP創英角ﾎﾟｯﾌﾟ体" panose="040B0A00000000000000" pitchFamily="50" charset="-128"/>
              </a:rPr>
              <a:t>16</a:t>
            </a:r>
            <a:endParaRPr kumimoji="1" lang="ja-JP" altLang="en-US" dirty="0">
              <a:ln w="19050">
                <a:solidFill>
                  <a:schemeClr val="bg1"/>
                </a:solidFill>
              </a:ln>
              <a:solidFill>
                <a:srgbClr val="0099FF"/>
              </a:solidFill>
              <a:latin typeface="Georgia" panose="02040502050405020303" pitchFamily="18" charset="0"/>
              <a:ea typeface="HGP創英角ﾎﾟｯﾌﾟ体" panose="040B0A00000000000000" pitchFamily="50" charset="-128"/>
            </a:endParaRPr>
          </a:p>
        </p:txBody>
      </p:sp>
      <p:sp>
        <p:nvSpPr>
          <p:cNvPr id="83" name="テキスト プレースホルダー 82"/>
          <p:cNvSpPr>
            <a:spLocks noGrp="1"/>
          </p:cNvSpPr>
          <p:nvPr>
            <p:ph type="body" sz="quarter" idx="28"/>
          </p:nvPr>
        </p:nvSpPr>
        <p:spPr>
          <a:xfrm>
            <a:off x="3227043" y="2594291"/>
            <a:ext cx="338180" cy="346568"/>
          </a:xfrm>
        </p:spPr>
        <p:txBody>
          <a:bodyPr/>
          <a:lstStyle/>
          <a:p>
            <a:r>
              <a:rPr lang="ja-JP" altLang="en-US" sz="1800" dirty="0"/>
              <a:t>土</a:t>
            </a:r>
            <a:endParaRPr lang="ja-JP" altLang="en-US" sz="1601" dirty="0"/>
          </a:p>
        </p:txBody>
      </p:sp>
      <p:sp>
        <p:nvSpPr>
          <p:cNvPr id="86" name="テキスト プレースホルダー 85"/>
          <p:cNvSpPr>
            <a:spLocks noGrp="1"/>
          </p:cNvSpPr>
          <p:nvPr>
            <p:ph type="body" sz="quarter" idx="32"/>
          </p:nvPr>
        </p:nvSpPr>
        <p:spPr>
          <a:xfrm>
            <a:off x="960120" y="2994321"/>
            <a:ext cx="5374226" cy="518774"/>
          </a:xfrm>
        </p:spPr>
        <p:txBody>
          <a:bodyPr>
            <a:normAutofit/>
          </a:bodyPr>
          <a:lstStyle/>
          <a:p>
            <a:r>
              <a:rPr lang="ja-JP" altLang="en-US" sz="2000" dirty="0">
                <a:ln>
                  <a:solidFill>
                    <a:schemeClr val="bg1"/>
                  </a:solidFill>
                </a:ln>
                <a:solidFill>
                  <a:srgbClr val="FF00FF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◆西都児湯クリーンセンター　プラザ施設</a:t>
            </a:r>
          </a:p>
        </p:txBody>
      </p:sp>
      <p:sp>
        <p:nvSpPr>
          <p:cNvPr id="93" name="テキスト プレースホルダー 92"/>
          <p:cNvSpPr>
            <a:spLocks noGrp="1"/>
          </p:cNvSpPr>
          <p:nvPr>
            <p:ph type="body" sz="quarter" idx="39"/>
          </p:nvPr>
        </p:nvSpPr>
        <p:spPr>
          <a:xfrm>
            <a:off x="4563386" y="7041688"/>
            <a:ext cx="2879349" cy="248755"/>
          </a:xfrm>
        </p:spPr>
        <p:txBody>
          <a:bodyPr/>
          <a:lstStyle/>
          <a:p>
            <a:pPr algn="l"/>
            <a:r>
              <a:rPr lang="ja-JP" altLang="en-US" sz="1601" dirty="0"/>
              <a:t>じゃんけんで勝った人に販売</a:t>
            </a:r>
          </a:p>
        </p:txBody>
      </p:sp>
      <p:sp>
        <p:nvSpPr>
          <p:cNvPr id="94" name="テキスト プレースホルダー 93"/>
          <p:cNvSpPr>
            <a:spLocks noGrp="1"/>
          </p:cNvSpPr>
          <p:nvPr>
            <p:ph type="body" sz="quarter" idx="40"/>
          </p:nvPr>
        </p:nvSpPr>
        <p:spPr>
          <a:xfrm>
            <a:off x="4288217" y="7386750"/>
            <a:ext cx="3171948" cy="456802"/>
          </a:xfrm>
        </p:spPr>
        <p:txBody>
          <a:bodyPr/>
          <a:lstStyle/>
          <a:p>
            <a:r>
              <a:rPr lang="en-US" altLang="ja-JP" sz="1300" b="1" dirty="0"/>
              <a:t>《</a:t>
            </a:r>
            <a:r>
              <a:rPr lang="ja-JP" altLang="en-US" sz="1300" b="1" dirty="0"/>
              <a:t>小物類</a:t>
            </a:r>
            <a:r>
              <a:rPr lang="en-US" altLang="ja-JP" sz="1300" b="1" dirty="0"/>
              <a:t>》</a:t>
            </a:r>
            <a:r>
              <a:rPr lang="ja-JP" altLang="en-US" sz="1300" b="1" dirty="0"/>
              <a:t>　</a:t>
            </a:r>
            <a:r>
              <a:rPr lang="en-US" altLang="ja-JP" sz="1300" b="1" dirty="0"/>
              <a:t>11</a:t>
            </a:r>
            <a:r>
              <a:rPr lang="ja-JP" altLang="en-US" sz="1300" b="1" dirty="0"/>
              <a:t>：</a:t>
            </a:r>
            <a:r>
              <a:rPr lang="en-US" altLang="ja-JP" sz="1300" b="1" dirty="0"/>
              <a:t>00</a:t>
            </a:r>
            <a:r>
              <a:rPr lang="ja-JP" altLang="en-US" sz="1300" b="1" dirty="0"/>
              <a:t>～</a:t>
            </a:r>
            <a:r>
              <a:rPr lang="en-US" altLang="ja-JP" sz="1300" b="1" dirty="0"/>
              <a:t>12</a:t>
            </a:r>
            <a:r>
              <a:rPr lang="ja-JP" altLang="en-US" sz="1300" b="1" dirty="0"/>
              <a:t>：</a:t>
            </a:r>
            <a:r>
              <a:rPr lang="en-US" altLang="ja-JP" sz="1300" b="1" dirty="0"/>
              <a:t>00</a:t>
            </a:r>
            <a:r>
              <a:rPr lang="ja-JP" altLang="en-US" sz="1300" b="1" dirty="0"/>
              <a:t>頃予定</a:t>
            </a:r>
            <a:endParaRPr lang="en-US" altLang="ja-JP" sz="1300" b="1" dirty="0"/>
          </a:p>
        </p:txBody>
      </p:sp>
      <p:sp>
        <p:nvSpPr>
          <p:cNvPr id="96" name="テキスト プレースホルダー 95"/>
          <p:cNvSpPr>
            <a:spLocks noGrp="1"/>
          </p:cNvSpPr>
          <p:nvPr>
            <p:ph type="body" sz="quarter" idx="42"/>
          </p:nvPr>
        </p:nvSpPr>
        <p:spPr>
          <a:xfrm>
            <a:off x="4288220" y="7591836"/>
            <a:ext cx="3199881" cy="248754"/>
          </a:xfrm>
        </p:spPr>
        <p:txBody>
          <a:bodyPr/>
          <a:lstStyle/>
          <a:p>
            <a:r>
              <a:rPr lang="en-US" altLang="ja-JP" sz="1300" b="1" dirty="0"/>
              <a:t>《</a:t>
            </a:r>
            <a:r>
              <a:rPr lang="ja-JP" altLang="en-US" sz="1300" b="1" dirty="0"/>
              <a:t>自転車</a:t>
            </a:r>
            <a:r>
              <a:rPr lang="en-US" altLang="ja-JP" sz="1300" b="1" dirty="0"/>
              <a:t>》</a:t>
            </a:r>
            <a:r>
              <a:rPr lang="ja-JP" altLang="en-US" sz="1300" b="1" dirty="0"/>
              <a:t>　</a:t>
            </a:r>
            <a:r>
              <a:rPr lang="en-US" altLang="ja-JP" sz="1300" b="1" dirty="0"/>
              <a:t>13</a:t>
            </a:r>
            <a:r>
              <a:rPr lang="ja-JP" altLang="en-US" sz="1300" b="1" dirty="0"/>
              <a:t>：</a:t>
            </a:r>
            <a:r>
              <a:rPr lang="en-US" altLang="ja-JP" sz="1300" b="1" dirty="0"/>
              <a:t>00</a:t>
            </a:r>
            <a:r>
              <a:rPr lang="ja-JP" altLang="en-US" sz="1300" b="1" dirty="0"/>
              <a:t>～</a:t>
            </a:r>
            <a:r>
              <a:rPr lang="en-US" altLang="ja-JP" sz="1300" b="1" dirty="0"/>
              <a:t>14</a:t>
            </a:r>
            <a:r>
              <a:rPr lang="ja-JP" altLang="en-US" sz="1300" b="1" dirty="0"/>
              <a:t>：</a:t>
            </a:r>
            <a:r>
              <a:rPr lang="en-US" altLang="ja-JP" sz="1300" b="1" dirty="0"/>
              <a:t>00</a:t>
            </a:r>
            <a:r>
              <a:rPr lang="ja-JP" altLang="en-US" sz="1300" b="1" dirty="0"/>
              <a:t>頃予定</a:t>
            </a:r>
            <a:endParaRPr lang="en-US" altLang="ja-JP" sz="1300" b="1" dirty="0"/>
          </a:p>
        </p:txBody>
      </p:sp>
      <p:sp>
        <p:nvSpPr>
          <p:cNvPr id="77" name="テキスト プレースホルダー 76"/>
          <p:cNvSpPr>
            <a:spLocks noGrp="1"/>
          </p:cNvSpPr>
          <p:nvPr>
            <p:ph type="body" sz="quarter" idx="14"/>
          </p:nvPr>
        </p:nvSpPr>
        <p:spPr>
          <a:xfrm>
            <a:off x="1901745" y="285395"/>
            <a:ext cx="3816303" cy="1891207"/>
          </a:xfrm>
        </p:spPr>
        <p:txBody>
          <a:bodyPr>
            <a:prstTxWarp prst="textDeflateBottom">
              <a:avLst>
                <a:gd name="adj" fmla="val 82007"/>
              </a:avLst>
            </a:prstTxWarp>
          </a:bodyPr>
          <a:lstStyle/>
          <a:p>
            <a:r>
              <a:rPr lang="ja-JP" altLang="en-US" sz="4400" b="0" dirty="0">
                <a:solidFill>
                  <a:srgbClr val="3333CC"/>
                </a:solidFill>
                <a:effectLst>
                  <a:glow rad="63500">
                    <a:schemeClr val="bg1"/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環境</a:t>
            </a:r>
            <a:endParaRPr lang="en-US" altLang="ja-JP" sz="4400" b="0" dirty="0">
              <a:solidFill>
                <a:srgbClr val="3333CC"/>
              </a:solidFill>
              <a:effectLst>
                <a:glow rad="63500">
                  <a:schemeClr val="bg1"/>
                </a:glow>
              </a:effectLst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ct val="70000"/>
              </a:lnSpc>
            </a:pPr>
            <a:r>
              <a:rPr lang="ja-JP" altLang="en-US" sz="4400" b="0" dirty="0">
                <a:solidFill>
                  <a:srgbClr val="3333CC"/>
                </a:solidFill>
                <a:effectLst>
                  <a:glow rad="63500">
                    <a:schemeClr val="bg1"/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フェスタ</a:t>
            </a:r>
          </a:p>
        </p:txBody>
      </p:sp>
      <p:sp>
        <p:nvSpPr>
          <p:cNvPr id="65" name="円/楕円 34">
            <a:extLst>
              <a:ext uri="{FF2B5EF4-FFF2-40B4-BE49-F238E27FC236}">
                <a16:creationId xmlns:a16="http://schemas.microsoft.com/office/drawing/2014/main" id="{427FD9B9-457E-44CE-BA6C-779BD8AC84B7}"/>
              </a:ext>
            </a:extLst>
          </p:cNvPr>
          <p:cNvSpPr/>
          <p:nvPr/>
        </p:nvSpPr>
        <p:spPr>
          <a:xfrm>
            <a:off x="150378" y="3266431"/>
            <a:ext cx="752859" cy="752859"/>
          </a:xfrm>
          <a:prstGeom prst="ellipse">
            <a:avLst/>
          </a:prstGeom>
          <a:solidFill>
            <a:srgbClr val="0BC2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66" name="テキスト プレースホルダー 87">
            <a:extLst>
              <a:ext uri="{FF2B5EF4-FFF2-40B4-BE49-F238E27FC236}">
                <a16:creationId xmlns:a16="http://schemas.microsoft.com/office/drawing/2014/main" id="{72AF3978-8979-47BF-8C02-C540038A6283}"/>
              </a:ext>
            </a:extLst>
          </p:cNvPr>
          <p:cNvSpPr txBox="1">
            <a:spLocks/>
          </p:cNvSpPr>
          <p:nvPr/>
        </p:nvSpPr>
        <p:spPr>
          <a:xfrm rot="21071132">
            <a:off x="89625" y="3465545"/>
            <a:ext cx="905691" cy="685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4000" b="1" kern="1200">
                <a:solidFill>
                  <a:schemeClr val="bg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000"/>
              </a:lnSpc>
            </a:pPr>
            <a:r>
              <a:rPr lang="ja-JP" altLang="en-US" sz="1800" dirty="0"/>
              <a:t>工作</a:t>
            </a:r>
            <a:endParaRPr lang="en-US" altLang="ja-JP" sz="1800" dirty="0"/>
          </a:p>
          <a:p>
            <a:pPr>
              <a:lnSpc>
                <a:spcPts val="1000"/>
              </a:lnSpc>
            </a:pPr>
            <a:r>
              <a:rPr lang="ja-JP" altLang="en-US" sz="1800" dirty="0"/>
              <a:t>教室</a:t>
            </a:r>
          </a:p>
        </p:txBody>
      </p:sp>
      <p:sp>
        <p:nvSpPr>
          <p:cNvPr id="67" name="テキスト プレースホルダー 90">
            <a:extLst>
              <a:ext uri="{FF2B5EF4-FFF2-40B4-BE49-F238E27FC236}">
                <a16:creationId xmlns:a16="http://schemas.microsoft.com/office/drawing/2014/main" id="{EB5954C0-A8F1-4B07-A07A-C49FBFD27D0B}"/>
              </a:ext>
            </a:extLst>
          </p:cNvPr>
          <p:cNvSpPr txBox="1">
            <a:spLocks/>
          </p:cNvSpPr>
          <p:nvPr/>
        </p:nvSpPr>
        <p:spPr>
          <a:xfrm>
            <a:off x="730884" y="3624246"/>
            <a:ext cx="3108537" cy="4746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2500" b="1" kern="1200">
                <a:solidFill>
                  <a:srgbClr val="3B768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</a:pPr>
            <a:r>
              <a:rPr lang="ja-JP" altLang="en-US" sz="1601" dirty="0">
                <a:solidFill>
                  <a:srgbClr val="69AB19"/>
                </a:solidFill>
              </a:rPr>
              <a:t>ソーラーバッタ製作教室</a:t>
            </a:r>
            <a:endParaRPr lang="en-US" altLang="ja-JP" sz="1601" dirty="0">
              <a:solidFill>
                <a:srgbClr val="69AB19"/>
              </a:solidFill>
            </a:endParaRPr>
          </a:p>
          <a:p>
            <a:pPr algn="ctr">
              <a:lnSpc>
                <a:spcPts val="1000"/>
              </a:lnSpc>
            </a:pPr>
            <a:r>
              <a:rPr lang="ja-JP" altLang="en-US" sz="1400" dirty="0">
                <a:solidFill>
                  <a:srgbClr val="69AB19"/>
                </a:solidFill>
              </a:rPr>
              <a:t>（ひむかおひさまネットワーク）</a:t>
            </a:r>
            <a:endParaRPr lang="en-US" altLang="ja-JP" sz="1400" dirty="0">
              <a:solidFill>
                <a:srgbClr val="69AB19"/>
              </a:solidFill>
            </a:endParaRPr>
          </a:p>
        </p:txBody>
      </p:sp>
      <p:sp>
        <p:nvSpPr>
          <p:cNvPr id="68" name="テキスト プレースホルダー 91">
            <a:extLst>
              <a:ext uri="{FF2B5EF4-FFF2-40B4-BE49-F238E27FC236}">
                <a16:creationId xmlns:a16="http://schemas.microsoft.com/office/drawing/2014/main" id="{09A47C59-A7FC-44C3-A4FC-87E3504676F2}"/>
              </a:ext>
            </a:extLst>
          </p:cNvPr>
          <p:cNvSpPr txBox="1">
            <a:spLocks/>
          </p:cNvSpPr>
          <p:nvPr/>
        </p:nvSpPr>
        <p:spPr>
          <a:xfrm>
            <a:off x="71602" y="4132642"/>
            <a:ext cx="4202839" cy="10812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1" sz="1400" b="0" kern="120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000"/>
              </a:lnSpc>
            </a:pPr>
            <a:r>
              <a:rPr lang="ja-JP" altLang="en-US" sz="1200" dirty="0"/>
              <a:t>                </a:t>
            </a:r>
            <a:r>
              <a:rPr lang="en-US" altLang="ja-JP" sz="1200" dirty="0"/>
              <a:t>※</a:t>
            </a:r>
            <a:r>
              <a:rPr lang="ja-JP" altLang="en-US" sz="1200" dirty="0"/>
              <a:t>当日受付（材料費がいります）</a:t>
            </a:r>
          </a:p>
          <a:p>
            <a:pPr>
              <a:lnSpc>
                <a:spcPts val="1000"/>
              </a:lnSpc>
            </a:pPr>
            <a:r>
              <a:rPr lang="ja-JP" altLang="en-US" sz="1200" dirty="0"/>
              <a:t>  ★</a:t>
            </a:r>
            <a:r>
              <a:rPr lang="ja-JP" altLang="ja-JP" sz="1200" dirty="0"/>
              <a:t>午前</a:t>
            </a:r>
            <a:r>
              <a:rPr lang="ja-JP" altLang="en-US" sz="1200" dirty="0"/>
              <a:t>の部</a:t>
            </a:r>
            <a:r>
              <a:rPr lang="en-US" altLang="ja-JP" sz="1200" dirty="0"/>
              <a:t>【</a:t>
            </a:r>
            <a:r>
              <a:rPr lang="ja-JP" altLang="en-US" sz="1200" dirty="0"/>
              <a:t>定員</a:t>
            </a:r>
            <a:r>
              <a:rPr lang="en-US" altLang="ja-JP" sz="1200" dirty="0"/>
              <a:t>15</a:t>
            </a:r>
            <a:r>
              <a:rPr lang="ja-JP" altLang="en-US" sz="1200" dirty="0"/>
              <a:t>名</a:t>
            </a:r>
            <a:r>
              <a:rPr lang="en-US" altLang="ja-JP" sz="1200" dirty="0"/>
              <a:t>】</a:t>
            </a:r>
            <a:r>
              <a:rPr lang="ja-JP" altLang="en-US" sz="1200" dirty="0"/>
              <a:t>　</a:t>
            </a:r>
            <a:r>
              <a:rPr lang="en-US" altLang="ja-JP" sz="1200" dirty="0"/>
              <a:t> </a:t>
            </a:r>
            <a:r>
              <a:rPr lang="ja-JP" altLang="en-US" sz="1200" dirty="0"/>
              <a:t>★</a:t>
            </a:r>
            <a:r>
              <a:rPr lang="ja-JP" altLang="ja-JP" sz="1200" dirty="0"/>
              <a:t>午後</a:t>
            </a:r>
            <a:r>
              <a:rPr lang="ja-JP" altLang="en-US" sz="1200" dirty="0"/>
              <a:t>の部</a:t>
            </a:r>
            <a:r>
              <a:rPr lang="en-US" altLang="ja-JP" sz="1200" dirty="0"/>
              <a:t>【</a:t>
            </a:r>
            <a:r>
              <a:rPr lang="ja-JP" altLang="en-US" sz="1200" dirty="0"/>
              <a:t>定員</a:t>
            </a:r>
            <a:r>
              <a:rPr lang="en-US" altLang="ja-JP" sz="1200" dirty="0"/>
              <a:t>15</a:t>
            </a:r>
            <a:r>
              <a:rPr lang="ja-JP" altLang="en-US" sz="1200" dirty="0"/>
              <a:t>名</a:t>
            </a:r>
            <a:r>
              <a:rPr lang="en-US" altLang="ja-JP" sz="1200" dirty="0"/>
              <a:t>】</a:t>
            </a:r>
          </a:p>
          <a:p>
            <a:pPr>
              <a:lnSpc>
                <a:spcPts val="1000"/>
              </a:lnSpc>
            </a:pPr>
            <a:r>
              <a:rPr lang="en-US" altLang="ja-JP" sz="1200" dirty="0"/>
              <a:t>【</a:t>
            </a:r>
            <a:r>
              <a:rPr lang="ja-JP" altLang="ja-JP" sz="1200" dirty="0"/>
              <a:t>受付</a:t>
            </a:r>
            <a:r>
              <a:rPr lang="en-US" altLang="ja-JP" sz="1200" dirty="0"/>
              <a:t>】</a:t>
            </a:r>
            <a:r>
              <a:rPr lang="en-US" altLang="ja-JP" sz="1200" b="1" dirty="0"/>
              <a:t>10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00</a:t>
            </a:r>
            <a:r>
              <a:rPr lang="ja-JP" altLang="ja-JP" sz="1200" b="1" dirty="0"/>
              <a:t>～</a:t>
            </a:r>
            <a:r>
              <a:rPr lang="en-US" altLang="ja-JP" sz="1200" b="1" dirty="0"/>
              <a:t>10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20 </a:t>
            </a:r>
            <a:r>
              <a:rPr lang="en-US" altLang="ja-JP" sz="1200" dirty="0"/>
              <a:t>【</a:t>
            </a:r>
            <a:r>
              <a:rPr lang="ja-JP" altLang="ja-JP" sz="1200" dirty="0"/>
              <a:t>受付</a:t>
            </a:r>
            <a:r>
              <a:rPr lang="en-US" altLang="ja-JP" sz="1200" dirty="0"/>
              <a:t>】</a:t>
            </a:r>
            <a:r>
              <a:rPr lang="en-US" altLang="ja-JP" sz="1200" b="1" dirty="0"/>
              <a:t>12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40</a:t>
            </a:r>
            <a:r>
              <a:rPr lang="ja-JP" altLang="ja-JP" sz="1200" b="1" dirty="0"/>
              <a:t>～</a:t>
            </a:r>
            <a:r>
              <a:rPr lang="en-US" altLang="ja-JP" sz="1200" b="1" dirty="0"/>
              <a:t>13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00</a:t>
            </a:r>
          </a:p>
          <a:p>
            <a:pPr>
              <a:lnSpc>
                <a:spcPts val="1000"/>
              </a:lnSpc>
            </a:pPr>
            <a:r>
              <a:rPr lang="en-US" altLang="ja-JP" sz="1200" dirty="0"/>
              <a:t>【</a:t>
            </a:r>
            <a:r>
              <a:rPr lang="ja-JP" altLang="ja-JP" sz="1200" dirty="0"/>
              <a:t>体験</a:t>
            </a:r>
            <a:r>
              <a:rPr lang="en-US" altLang="ja-JP" sz="1200" dirty="0"/>
              <a:t>】</a:t>
            </a:r>
            <a:r>
              <a:rPr lang="en-US" altLang="ja-JP" sz="1200" b="1" dirty="0"/>
              <a:t>10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20</a:t>
            </a:r>
            <a:r>
              <a:rPr lang="ja-JP" altLang="ja-JP" sz="1200" b="1" dirty="0"/>
              <a:t>～</a:t>
            </a:r>
            <a:r>
              <a:rPr lang="en-US" altLang="ja-JP" sz="1200" b="1" dirty="0"/>
              <a:t>12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00</a:t>
            </a:r>
            <a:r>
              <a:rPr lang="ja-JP" altLang="en-US" sz="1200" b="1" dirty="0"/>
              <a:t> </a:t>
            </a:r>
            <a:r>
              <a:rPr lang="en-US" altLang="ja-JP" sz="1200" dirty="0"/>
              <a:t>【</a:t>
            </a:r>
            <a:r>
              <a:rPr lang="ja-JP" altLang="ja-JP" sz="1200" dirty="0"/>
              <a:t>体験</a:t>
            </a:r>
            <a:r>
              <a:rPr lang="en-US" altLang="ja-JP" sz="1200" dirty="0"/>
              <a:t>】</a:t>
            </a:r>
            <a:r>
              <a:rPr lang="en-US" altLang="ja-JP" sz="1200" b="1" dirty="0"/>
              <a:t>13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00</a:t>
            </a:r>
            <a:r>
              <a:rPr lang="ja-JP" altLang="ja-JP" sz="1200" b="1" dirty="0"/>
              <a:t>～</a:t>
            </a:r>
            <a:r>
              <a:rPr lang="en-US" altLang="ja-JP" sz="1200" b="1" dirty="0"/>
              <a:t>14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40</a:t>
            </a:r>
          </a:p>
          <a:p>
            <a:r>
              <a:rPr lang="ja-JP" altLang="en-US" sz="1200" dirty="0"/>
              <a:t>　</a:t>
            </a:r>
            <a:endParaRPr lang="ja-JP" altLang="ja-JP" sz="1200" dirty="0"/>
          </a:p>
          <a:p>
            <a:endParaRPr lang="en-US" altLang="ja-JP" sz="1300" b="1" dirty="0"/>
          </a:p>
        </p:txBody>
      </p:sp>
      <p:sp>
        <p:nvSpPr>
          <p:cNvPr id="30" name="角丸四角形 29"/>
          <p:cNvSpPr/>
          <p:nvPr/>
        </p:nvSpPr>
        <p:spPr>
          <a:xfrm>
            <a:off x="4123924" y="5535934"/>
            <a:ext cx="3235406" cy="1261966"/>
          </a:xfrm>
          <a:prstGeom prst="roundRect">
            <a:avLst>
              <a:gd name="adj" fmla="val 6572"/>
            </a:avLst>
          </a:prstGeom>
          <a:solidFill>
            <a:schemeClr val="bg1">
              <a:alpha val="42000"/>
            </a:schemeClr>
          </a:solidFill>
          <a:ln w="38100">
            <a:solidFill>
              <a:srgbClr val="66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69" name="テキスト プレースホルダー 90">
            <a:extLst>
              <a:ext uri="{FF2B5EF4-FFF2-40B4-BE49-F238E27FC236}">
                <a16:creationId xmlns:a16="http://schemas.microsoft.com/office/drawing/2014/main" id="{2499A36E-8D35-479A-94F9-E8B972C03563}"/>
              </a:ext>
            </a:extLst>
          </p:cNvPr>
          <p:cNvSpPr txBox="1">
            <a:spLocks/>
          </p:cNvSpPr>
          <p:nvPr/>
        </p:nvSpPr>
        <p:spPr>
          <a:xfrm>
            <a:off x="223851" y="5162845"/>
            <a:ext cx="3804304" cy="278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2500" b="1" kern="1200">
                <a:solidFill>
                  <a:srgbClr val="3B768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1" dirty="0">
                <a:solidFill>
                  <a:srgbClr val="69AB19"/>
                </a:solidFill>
              </a:rPr>
              <a:t>リサイクル品講座</a:t>
            </a:r>
            <a:r>
              <a:rPr lang="en-US" altLang="ja-JP" sz="1400" dirty="0">
                <a:solidFill>
                  <a:srgbClr val="69AB19"/>
                </a:solidFill>
              </a:rPr>
              <a:t>(</a:t>
            </a:r>
            <a:r>
              <a:rPr lang="ja-JP" altLang="en-US" sz="1400" dirty="0">
                <a:solidFill>
                  <a:srgbClr val="69AB19"/>
                </a:solidFill>
              </a:rPr>
              <a:t>西都エコの会</a:t>
            </a:r>
            <a:r>
              <a:rPr lang="en-US" altLang="ja-JP" sz="1400" dirty="0">
                <a:solidFill>
                  <a:srgbClr val="69AB19"/>
                </a:solidFill>
              </a:rPr>
              <a:t>)</a:t>
            </a:r>
          </a:p>
        </p:txBody>
      </p:sp>
      <p:sp>
        <p:nvSpPr>
          <p:cNvPr id="70" name="テキスト プレースホルダー 91">
            <a:extLst>
              <a:ext uri="{FF2B5EF4-FFF2-40B4-BE49-F238E27FC236}">
                <a16:creationId xmlns:a16="http://schemas.microsoft.com/office/drawing/2014/main" id="{BD0C5D7A-9801-48A2-AA82-3A0EF36E55DE}"/>
              </a:ext>
            </a:extLst>
          </p:cNvPr>
          <p:cNvSpPr txBox="1">
            <a:spLocks/>
          </p:cNvSpPr>
          <p:nvPr/>
        </p:nvSpPr>
        <p:spPr>
          <a:xfrm>
            <a:off x="399929" y="5505020"/>
            <a:ext cx="3875313" cy="7707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1" sz="1400" b="0" kern="120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800"/>
              </a:lnSpc>
            </a:pPr>
            <a:r>
              <a:rPr lang="ja-JP" altLang="en-US" sz="1200" dirty="0"/>
              <a:t>★</a:t>
            </a:r>
            <a:r>
              <a:rPr lang="ja-JP" altLang="ja-JP" sz="1200" dirty="0"/>
              <a:t>午前</a:t>
            </a:r>
            <a:r>
              <a:rPr lang="ja-JP" altLang="en-US" sz="1200" dirty="0"/>
              <a:t>の部</a:t>
            </a:r>
            <a:r>
              <a:rPr lang="en-US" altLang="ja-JP" sz="1200" dirty="0"/>
              <a:t> </a:t>
            </a:r>
            <a:r>
              <a:rPr lang="ja-JP" altLang="en-US" sz="1200" dirty="0"/>
              <a:t>　　　　　　　★</a:t>
            </a:r>
            <a:r>
              <a:rPr lang="ja-JP" altLang="ja-JP" sz="1200" dirty="0"/>
              <a:t>午後</a:t>
            </a:r>
            <a:r>
              <a:rPr lang="ja-JP" altLang="en-US" sz="1200" dirty="0"/>
              <a:t>の部</a:t>
            </a:r>
            <a:r>
              <a:rPr lang="en-US" altLang="ja-JP" sz="1200" dirty="0"/>
              <a:t> </a:t>
            </a:r>
          </a:p>
          <a:p>
            <a:pPr>
              <a:lnSpc>
                <a:spcPts val="800"/>
              </a:lnSpc>
            </a:pPr>
            <a:r>
              <a:rPr lang="ja-JP" altLang="en-US" sz="1200" dirty="0"/>
              <a:t>　</a:t>
            </a:r>
            <a:r>
              <a:rPr lang="en-US" altLang="ja-JP" sz="1200" b="1" dirty="0"/>
              <a:t>10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00</a:t>
            </a:r>
            <a:r>
              <a:rPr lang="ja-JP" altLang="ja-JP" sz="1200" b="1" dirty="0"/>
              <a:t>～ </a:t>
            </a:r>
            <a:r>
              <a:rPr lang="en-US" altLang="ja-JP" sz="1200" b="1" dirty="0"/>
              <a:t>12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00</a:t>
            </a:r>
            <a:r>
              <a:rPr lang="en-US" altLang="ja-JP" sz="1200" dirty="0"/>
              <a:t>   </a:t>
            </a:r>
            <a:r>
              <a:rPr lang="ja-JP" altLang="en-US" sz="1200" dirty="0"/>
              <a:t>　　</a:t>
            </a:r>
            <a:r>
              <a:rPr lang="en-US" altLang="ja-JP" sz="1200" b="1" dirty="0"/>
              <a:t>13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00</a:t>
            </a:r>
            <a:r>
              <a:rPr lang="ja-JP" altLang="ja-JP" sz="1200" b="1" dirty="0"/>
              <a:t>～ </a:t>
            </a:r>
            <a:r>
              <a:rPr lang="en-US" altLang="ja-JP" sz="1200" b="1" dirty="0"/>
              <a:t>15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00</a:t>
            </a:r>
          </a:p>
          <a:p>
            <a:pPr>
              <a:lnSpc>
                <a:spcPts val="800"/>
              </a:lnSpc>
            </a:pPr>
            <a:r>
              <a:rPr lang="ja-JP" altLang="en-US" sz="1300" dirty="0"/>
              <a:t>　         </a:t>
            </a:r>
            <a:r>
              <a:rPr lang="en-US" altLang="ja-JP" sz="1300" dirty="0"/>
              <a:t>※</a:t>
            </a:r>
            <a:r>
              <a:rPr lang="ja-JP" altLang="en-US" sz="1300" dirty="0"/>
              <a:t>随時受付</a:t>
            </a:r>
            <a:endParaRPr lang="ja-JP" altLang="ja-JP" sz="1300" dirty="0"/>
          </a:p>
        </p:txBody>
      </p:sp>
      <p:sp>
        <p:nvSpPr>
          <p:cNvPr id="107" name="テキスト プレースホルダー 92">
            <a:extLst>
              <a:ext uri="{FF2B5EF4-FFF2-40B4-BE49-F238E27FC236}">
                <a16:creationId xmlns:a16="http://schemas.microsoft.com/office/drawing/2014/main" id="{2123ABE2-11DF-4836-B300-49B7C563223E}"/>
              </a:ext>
            </a:extLst>
          </p:cNvPr>
          <p:cNvSpPr txBox="1">
            <a:spLocks/>
          </p:cNvSpPr>
          <p:nvPr/>
        </p:nvSpPr>
        <p:spPr>
          <a:xfrm>
            <a:off x="4663681" y="3537644"/>
            <a:ext cx="1223584" cy="298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2500" b="1" kern="1200">
                <a:solidFill>
                  <a:srgbClr val="CF4D7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1" dirty="0">
                <a:solidFill>
                  <a:srgbClr val="FFC000"/>
                </a:solidFill>
              </a:rPr>
              <a:t>七宝焼</a:t>
            </a:r>
          </a:p>
        </p:txBody>
      </p:sp>
      <p:sp>
        <p:nvSpPr>
          <p:cNvPr id="105" name="円/楕円 38">
            <a:extLst>
              <a:ext uri="{FF2B5EF4-FFF2-40B4-BE49-F238E27FC236}">
                <a16:creationId xmlns:a16="http://schemas.microsoft.com/office/drawing/2014/main" id="{4FE3016E-EB83-4F42-84AE-795932F59FF5}"/>
              </a:ext>
            </a:extLst>
          </p:cNvPr>
          <p:cNvSpPr/>
          <p:nvPr/>
        </p:nvSpPr>
        <p:spPr>
          <a:xfrm>
            <a:off x="3848439" y="3325162"/>
            <a:ext cx="752859" cy="7528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08" name="テキスト プレースホルダー 93">
            <a:extLst>
              <a:ext uri="{FF2B5EF4-FFF2-40B4-BE49-F238E27FC236}">
                <a16:creationId xmlns:a16="http://schemas.microsoft.com/office/drawing/2014/main" id="{EE32FDDB-67B7-44B0-8522-64C5FE7A0326}"/>
              </a:ext>
            </a:extLst>
          </p:cNvPr>
          <p:cNvSpPr txBox="1">
            <a:spLocks/>
          </p:cNvSpPr>
          <p:nvPr/>
        </p:nvSpPr>
        <p:spPr>
          <a:xfrm>
            <a:off x="4176994" y="3829151"/>
            <a:ext cx="3114437" cy="2164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1" sz="1400" b="0" kern="120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60000"/>
              </a:lnSpc>
            </a:pPr>
            <a:r>
              <a:rPr lang="ja-JP" altLang="en-US" sz="1200" dirty="0"/>
              <a:t>　　</a:t>
            </a:r>
            <a:r>
              <a:rPr lang="ja-JP" altLang="ja-JP" sz="1200" dirty="0"/>
              <a:t>★午前</a:t>
            </a:r>
            <a:r>
              <a:rPr lang="ja-JP" altLang="en-US" sz="1200" dirty="0"/>
              <a:t>の部</a:t>
            </a:r>
            <a:r>
              <a:rPr lang="ja-JP" altLang="ja-JP" sz="1200" dirty="0"/>
              <a:t>　</a:t>
            </a:r>
            <a:r>
              <a:rPr lang="en-US" altLang="ja-JP" sz="1200" dirty="0"/>
              <a:t>【</a:t>
            </a:r>
            <a:r>
              <a:rPr lang="ja-JP" altLang="en-US" sz="1200" dirty="0"/>
              <a:t>定員</a:t>
            </a:r>
            <a:r>
              <a:rPr lang="en-US" altLang="ja-JP" sz="1200" dirty="0"/>
              <a:t>15</a:t>
            </a:r>
            <a:r>
              <a:rPr lang="ja-JP" altLang="en-US" sz="1200" dirty="0"/>
              <a:t>名</a:t>
            </a:r>
            <a:r>
              <a:rPr lang="en-US" altLang="ja-JP" sz="1200" dirty="0"/>
              <a:t>】</a:t>
            </a:r>
          </a:p>
          <a:p>
            <a:pPr>
              <a:lnSpc>
                <a:spcPct val="60000"/>
              </a:lnSpc>
            </a:pPr>
            <a:r>
              <a:rPr lang="ja-JP" altLang="en-US" sz="1200" dirty="0"/>
              <a:t>　　　　 </a:t>
            </a:r>
            <a:r>
              <a:rPr lang="ja-JP" altLang="ja-JP" sz="1200" dirty="0"/>
              <a:t>受付</a:t>
            </a:r>
            <a:r>
              <a:rPr lang="ja-JP" altLang="en-US" sz="1200" dirty="0"/>
              <a:t>　</a:t>
            </a:r>
            <a:r>
              <a:rPr lang="en-US" altLang="ja-JP" sz="1200" b="1" dirty="0"/>
              <a:t>10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00</a:t>
            </a:r>
            <a:r>
              <a:rPr lang="ja-JP" altLang="ja-JP" sz="1200" b="1" dirty="0"/>
              <a:t>～ </a:t>
            </a:r>
            <a:r>
              <a:rPr lang="en-US" altLang="ja-JP" sz="1200" b="1" dirty="0"/>
              <a:t>10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20</a:t>
            </a:r>
            <a:r>
              <a:rPr lang="en-US" altLang="ja-JP" sz="1200" dirty="0"/>
              <a:t> </a:t>
            </a:r>
          </a:p>
          <a:p>
            <a:pPr>
              <a:lnSpc>
                <a:spcPct val="60000"/>
              </a:lnSpc>
            </a:pPr>
            <a:r>
              <a:rPr lang="ja-JP" altLang="en-US" sz="1200" dirty="0"/>
              <a:t>　　　　 </a:t>
            </a:r>
            <a:r>
              <a:rPr lang="ja-JP" altLang="ja-JP" sz="1200" dirty="0"/>
              <a:t>体験</a:t>
            </a:r>
            <a:r>
              <a:rPr lang="ja-JP" altLang="en-US" sz="1200" dirty="0"/>
              <a:t>　</a:t>
            </a:r>
            <a:r>
              <a:rPr lang="en-US" altLang="ja-JP" sz="1200" b="1" dirty="0"/>
              <a:t>10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20</a:t>
            </a:r>
            <a:r>
              <a:rPr lang="ja-JP" altLang="ja-JP" sz="1200" b="1" dirty="0"/>
              <a:t>～ </a:t>
            </a:r>
            <a:r>
              <a:rPr lang="en-US" altLang="ja-JP" sz="1200" b="1" dirty="0"/>
              <a:t>12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00</a:t>
            </a:r>
            <a:r>
              <a:rPr lang="ja-JP" altLang="ja-JP" sz="1200" b="1" dirty="0"/>
              <a:t> </a:t>
            </a:r>
            <a:r>
              <a:rPr lang="ja-JP" altLang="ja-JP" sz="1200" dirty="0"/>
              <a:t>　</a:t>
            </a:r>
            <a:endParaRPr lang="en-US" altLang="ja-JP" sz="1200" dirty="0"/>
          </a:p>
          <a:p>
            <a:pPr>
              <a:lnSpc>
                <a:spcPct val="60000"/>
              </a:lnSpc>
            </a:pPr>
            <a:r>
              <a:rPr lang="ja-JP" altLang="en-US" sz="1200" dirty="0"/>
              <a:t>　　</a:t>
            </a:r>
            <a:r>
              <a:rPr lang="ja-JP" altLang="ja-JP" sz="1200" dirty="0"/>
              <a:t>★午後</a:t>
            </a:r>
            <a:r>
              <a:rPr lang="ja-JP" altLang="en-US" sz="1200" dirty="0"/>
              <a:t>の部</a:t>
            </a:r>
            <a:r>
              <a:rPr lang="ja-JP" altLang="ja-JP" sz="1200" dirty="0"/>
              <a:t>　</a:t>
            </a:r>
            <a:r>
              <a:rPr lang="en-US" altLang="ja-JP" sz="1200" dirty="0"/>
              <a:t>【</a:t>
            </a:r>
            <a:r>
              <a:rPr lang="ja-JP" altLang="en-US" sz="1200" dirty="0"/>
              <a:t>定員</a:t>
            </a:r>
            <a:r>
              <a:rPr lang="en-US" altLang="ja-JP" sz="1200" dirty="0"/>
              <a:t>15</a:t>
            </a:r>
            <a:r>
              <a:rPr lang="ja-JP" altLang="en-US" sz="1200" dirty="0"/>
              <a:t>名</a:t>
            </a:r>
            <a:r>
              <a:rPr lang="en-US" altLang="ja-JP" sz="1200" dirty="0"/>
              <a:t>】</a:t>
            </a:r>
          </a:p>
          <a:p>
            <a:pPr>
              <a:lnSpc>
                <a:spcPct val="60000"/>
              </a:lnSpc>
            </a:pPr>
            <a:r>
              <a:rPr lang="ja-JP" altLang="en-US" sz="1200" dirty="0"/>
              <a:t>　</a:t>
            </a:r>
            <a:r>
              <a:rPr lang="ja-JP" altLang="ja-JP" sz="1200" dirty="0"/>
              <a:t> 　</a:t>
            </a:r>
            <a:r>
              <a:rPr lang="ja-JP" altLang="en-US" sz="1200" dirty="0"/>
              <a:t>　　</a:t>
            </a:r>
            <a:r>
              <a:rPr lang="ja-JP" altLang="ja-JP" sz="1200" dirty="0"/>
              <a:t>受付</a:t>
            </a:r>
            <a:r>
              <a:rPr lang="ja-JP" altLang="en-US" sz="1200" dirty="0"/>
              <a:t>　</a:t>
            </a:r>
            <a:r>
              <a:rPr lang="en-US" altLang="ja-JP" sz="1200" b="1" dirty="0"/>
              <a:t>12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40</a:t>
            </a:r>
            <a:r>
              <a:rPr lang="ja-JP" altLang="ja-JP" sz="1200" b="1" dirty="0"/>
              <a:t>～ </a:t>
            </a:r>
            <a:r>
              <a:rPr lang="en-US" altLang="ja-JP" sz="1200" b="1" dirty="0"/>
              <a:t>13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00</a:t>
            </a:r>
            <a:r>
              <a:rPr lang="ja-JP" altLang="ja-JP" sz="1200" dirty="0"/>
              <a:t>　 </a:t>
            </a:r>
          </a:p>
          <a:p>
            <a:pPr>
              <a:lnSpc>
                <a:spcPct val="60000"/>
              </a:lnSpc>
            </a:pPr>
            <a:r>
              <a:rPr lang="ja-JP" altLang="ja-JP" sz="1200" dirty="0"/>
              <a:t> </a:t>
            </a:r>
            <a:r>
              <a:rPr lang="ja-JP" altLang="en-US" sz="1200" dirty="0"/>
              <a:t>　</a:t>
            </a:r>
            <a:r>
              <a:rPr lang="ja-JP" altLang="ja-JP" sz="1200" dirty="0"/>
              <a:t>　</a:t>
            </a:r>
            <a:r>
              <a:rPr lang="ja-JP" altLang="en-US" sz="1200" dirty="0"/>
              <a:t>　　</a:t>
            </a:r>
            <a:r>
              <a:rPr lang="ja-JP" altLang="ja-JP" sz="1200" dirty="0"/>
              <a:t>体験</a:t>
            </a:r>
            <a:r>
              <a:rPr lang="ja-JP" altLang="en-US" sz="1200" dirty="0"/>
              <a:t>　</a:t>
            </a:r>
            <a:r>
              <a:rPr lang="en-US" altLang="ja-JP" sz="1200" b="1" dirty="0"/>
              <a:t>13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00</a:t>
            </a:r>
            <a:r>
              <a:rPr lang="ja-JP" altLang="ja-JP" sz="1200" b="1" dirty="0"/>
              <a:t>～ </a:t>
            </a:r>
            <a:r>
              <a:rPr lang="en-US" altLang="ja-JP" sz="1200" b="1" dirty="0"/>
              <a:t>14</a:t>
            </a:r>
            <a:r>
              <a:rPr lang="ja-JP" altLang="ja-JP" sz="1200" b="1" dirty="0"/>
              <a:t>：</a:t>
            </a:r>
            <a:r>
              <a:rPr lang="en-US" altLang="ja-JP" sz="1200" b="1" dirty="0"/>
              <a:t>40</a:t>
            </a:r>
            <a:endParaRPr lang="ja-JP" altLang="ja-JP" sz="1200" b="1" dirty="0"/>
          </a:p>
          <a:p>
            <a:pPr>
              <a:lnSpc>
                <a:spcPct val="60000"/>
              </a:lnSpc>
            </a:pPr>
            <a:r>
              <a:rPr lang="ja-JP" altLang="en-US" sz="1200" dirty="0"/>
              <a:t>　　</a:t>
            </a:r>
            <a:r>
              <a:rPr lang="en-US" altLang="ja-JP" sz="1200" dirty="0"/>
              <a:t>※</a:t>
            </a:r>
            <a:r>
              <a:rPr lang="ja-JP" altLang="en-US" sz="1200" dirty="0"/>
              <a:t>当日受付（材料費がいります）</a:t>
            </a:r>
            <a:endParaRPr lang="ja-JP" altLang="en-US" dirty="0"/>
          </a:p>
        </p:txBody>
      </p:sp>
      <p:sp>
        <p:nvSpPr>
          <p:cNvPr id="122" name="角丸四角形 29">
            <a:extLst>
              <a:ext uri="{FF2B5EF4-FFF2-40B4-BE49-F238E27FC236}">
                <a16:creationId xmlns:a16="http://schemas.microsoft.com/office/drawing/2014/main" id="{AE99C09A-D906-463B-AE4D-F066ABE16143}"/>
              </a:ext>
            </a:extLst>
          </p:cNvPr>
          <p:cNvSpPr/>
          <p:nvPr/>
        </p:nvSpPr>
        <p:spPr>
          <a:xfrm>
            <a:off x="4145094" y="8036278"/>
            <a:ext cx="3193067" cy="1528169"/>
          </a:xfrm>
          <a:prstGeom prst="roundRect">
            <a:avLst>
              <a:gd name="adj" fmla="val 6572"/>
            </a:avLst>
          </a:prstGeom>
          <a:solidFill>
            <a:schemeClr val="bg1">
              <a:alpha val="42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25" name="テキスト プレースホルダー 90">
            <a:extLst>
              <a:ext uri="{FF2B5EF4-FFF2-40B4-BE49-F238E27FC236}">
                <a16:creationId xmlns:a16="http://schemas.microsoft.com/office/drawing/2014/main" id="{6221F4AB-14A5-4853-B64F-7DC5A411F977}"/>
              </a:ext>
            </a:extLst>
          </p:cNvPr>
          <p:cNvSpPr txBox="1">
            <a:spLocks/>
          </p:cNvSpPr>
          <p:nvPr/>
        </p:nvSpPr>
        <p:spPr>
          <a:xfrm>
            <a:off x="4155469" y="8087166"/>
            <a:ext cx="3156708" cy="2739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2500" b="1" kern="1200">
                <a:solidFill>
                  <a:srgbClr val="3B768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1" dirty="0">
                <a:solidFill>
                  <a:srgbClr val="FF5050"/>
                </a:solidFill>
              </a:rPr>
              <a:t>フリーマーケット</a:t>
            </a:r>
            <a:endParaRPr lang="en-US" altLang="ja-JP" sz="1601" dirty="0">
              <a:solidFill>
                <a:srgbClr val="FF5050"/>
              </a:solidFill>
            </a:endParaRPr>
          </a:p>
        </p:txBody>
      </p:sp>
      <p:sp>
        <p:nvSpPr>
          <p:cNvPr id="126" name="テキスト プレースホルダー 91">
            <a:extLst>
              <a:ext uri="{FF2B5EF4-FFF2-40B4-BE49-F238E27FC236}">
                <a16:creationId xmlns:a16="http://schemas.microsoft.com/office/drawing/2014/main" id="{2D2C16FA-2B1F-4DBE-8D27-A781AA6E69B9}"/>
              </a:ext>
            </a:extLst>
          </p:cNvPr>
          <p:cNvSpPr txBox="1">
            <a:spLocks/>
          </p:cNvSpPr>
          <p:nvPr/>
        </p:nvSpPr>
        <p:spPr>
          <a:xfrm>
            <a:off x="4152585" y="8433807"/>
            <a:ext cx="3182452" cy="405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1" sz="1400" b="0" kern="120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800"/>
              </a:lnSpc>
            </a:pPr>
            <a:r>
              <a:rPr lang="ja-JP" altLang="en-US" sz="1300" b="1" dirty="0"/>
              <a:t>         どんなお店が並ぶかな？</a:t>
            </a:r>
            <a:endParaRPr lang="en-US" altLang="ja-JP" sz="1300" b="1" dirty="0"/>
          </a:p>
          <a:p>
            <a:pPr>
              <a:lnSpc>
                <a:spcPts val="800"/>
              </a:lnSpc>
            </a:pPr>
            <a:r>
              <a:rPr lang="ja-JP" altLang="en-US" sz="1300" b="1" dirty="0"/>
              <a:t>    掘り出し物が見つかるかも！</a:t>
            </a:r>
            <a:endParaRPr lang="en-US" altLang="ja-JP" sz="1300" dirty="0"/>
          </a:p>
        </p:txBody>
      </p:sp>
      <p:sp>
        <p:nvSpPr>
          <p:cNvPr id="127" name="テキスト プレースホルダー 90">
            <a:extLst>
              <a:ext uri="{FF2B5EF4-FFF2-40B4-BE49-F238E27FC236}">
                <a16:creationId xmlns:a16="http://schemas.microsoft.com/office/drawing/2014/main" id="{A65F6A5D-3C24-4570-80D9-90B4415D2F07}"/>
              </a:ext>
            </a:extLst>
          </p:cNvPr>
          <p:cNvSpPr txBox="1">
            <a:spLocks/>
          </p:cNvSpPr>
          <p:nvPr/>
        </p:nvSpPr>
        <p:spPr>
          <a:xfrm>
            <a:off x="4154930" y="8837775"/>
            <a:ext cx="3165521" cy="2924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2500" b="1" kern="1200">
                <a:solidFill>
                  <a:srgbClr val="3B768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1" dirty="0">
                <a:solidFill>
                  <a:srgbClr val="FF5050"/>
                </a:solidFill>
              </a:rPr>
              <a:t>           ミニ物産展</a:t>
            </a:r>
            <a:endParaRPr lang="en-US" altLang="ja-JP" sz="1601" dirty="0">
              <a:solidFill>
                <a:srgbClr val="FF5050"/>
              </a:solidFill>
            </a:endParaRPr>
          </a:p>
        </p:txBody>
      </p:sp>
      <p:sp>
        <p:nvSpPr>
          <p:cNvPr id="128" name="テキスト プレースホルダー 91">
            <a:extLst>
              <a:ext uri="{FF2B5EF4-FFF2-40B4-BE49-F238E27FC236}">
                <a16:creationId xmlns:a16="http://schemas.microsoft.com/office/drawing/2014/main" id="{B370E908-625F-4763-926E-D4A8E002DB85}"/>
              </a:ext>
            </a:extLst>
          </p:cNvPr>
          <p:cNvSpPr txBox="1">
            <a:spLocks/>
          </p:cNvSpPr>
          <p:nvPr/>
        </p:nvSpPr>
        <p:spPr>
          <a:xfrm>
            <a:off x="4165826" y="9115056"/>
            <a:ext cx="3171793" cy="3699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1" sz="1400" b="0" kern="120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800"/>
              </a:lnSpc>
            </a:pPr>
            <a:r>
              <a:rPr lang="ja-JP" altLang="en-US" sz="1200" b="1" dirty="0"/>
              <a:t>     キッチンカーや出店が集結！</a:t>
            </a:r>
            <a:endParaRPr lang="en-US" altLang="ja-JP" sz="1200" b="1" dirty="0"/>
          </a:p>
          <a:p>
            <a:pPr>
              <a:lnSpc>
                <a:spcPts val="800"/>
              </a:lnSpc>
            </a:pPr>
            <a:r>
              <a:rPr lang="en-US" altLang="ja-JP" sz="1200" b="1" dirty="0"/>
              <a:t>           </a:t>
            </a:r>
            <a:r>
              <a:rPr lang="ja-JP" altLang="en-US" sz="1200" b="1" dirty="0"/>
              <a:t>うまいもん食べよう</a:t>
            </a:r>
            <a:r>
              <a:rPr lang="en-US" altLang="ja-JP" sz="1200" b="1" dirty="0"/>
              <a:t>‼</a:t>
            </a:r>
            <a:endParaRPr lang="ja-JP" altLang="ja-JP" sz="1300" b="1" dirty="0"/>
          </a:p>
        </p:txBody>
      </p:sp>
      <p:sp>
        <p:nvSpPr>
          <p:cNvPr id="106" name="テキスト プレースホルダー 88">
            <a:extLst>
              <a:ext uri="{FF2B5EF4-FFF2-40B4-BE49-F238E27FC236}">
                <a16:creationId xmlns:a16="http://schemas.microsoft.com/office/drawing/2014/main" id="{9C905636-CC49-4ED8-9F87-C326F178C7E3}"/>
              </a:ext>
            </a:extLst>
          </p:cNvPr>
          <p:cNvSpPr txBox="1">
            <a:spLocks/>
          </p:cNvSpPr>
          <p:nvPr/>
        </p:nvSpPr>
        <p:spPr>
          <a:xfrm rot="21037467">
            <a:off x="3798734" y="3558192"/>
            <a:ext cx="911789" cy="6809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4000" b="1" kern="1200">
                <a:solidFill>
                  <a:schemeClr val="bg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000"/>
              </a:lnSpc>
            </a:pPr>
            <a:r>
              <a:rPr lang="ja-JP" altLang="en-US" sz="1800" dirty="0"/>
              <a:t>ガラス</a:t>
            </a:r>
            <a:endParaRPr lang="en-US" altLang="ja-JP" sz="1800" dirty="0"/>
          </a:p>
          <a:p>
            <a:pPr>
              <a:lnSpc>
                <a:spcPts val="1000"/>
              </a:lnSpc>
            </a:pPr>
            <a:r>
              <a:rPr lang="ja-JP" altLang="en-US" sz="1800" dirty="0"/>
              <a:t>細工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0357EE85-B313-46F6-B9C1-2650F5C551E6}"/>
              </a:ext>
            </a:extLst>
          </p:cNvPr>
          <p:cNvCxnSpPr>
            <a:cxnSpLocks/>
          </p:cNvCxnSpPr>
          <p:nvPr/>
        </p:nvCxnSpPr>
        <p:spPr>
          <a:xfrm>
            <a:off x="192670" y="5070765"/>
            <a:ext cx="3899626" cy="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0" name="テキスト プレースホルダー 76">
            <a:extLst>
              <a:ext uri="{FF2B5EF4-FFF2-40B4-BE49-F238E27FC236}">
                <a16:creationId xmlns:a16="http://schemas.microsoft.com/office/drawing/2014/main" id="{7E69EF80-C2C2-495A-BD98-E71130EE888B}"/>
              </a:ext>
            </a:extLst>
          </p:cNvPr>
          <p:cNvSpPr txBox="1">
            <a:spLocks/>
          </p:cNvSpPr>
          <p:nvPr/>
        </p:nvSpPr>
        <p:spPr>
          <a:xfrm>
            <a:off x="2870211" y="1806500"/>
            <a:ext cx="1809475" cy="5215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8000" b="1" kern="1200">
                <a:solidFill>
                  <a:srgbClr val="37587D"/>
                </a:solidFill>
                <a:effectLst>
                  <a:glow rad="2032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200" dirty="0">
                <a:solidFill>
                  <a:srgbClr val="0BC202"/>
                </a:solidFill>
                <a:effectLst>
                  <a:glow rad="63500">
                    <a:schemeClr val="bg1"/>
                  </a:glow>
                </a:effectLst>
                <a:latin typeface="Georgia" panose="02040502050405020303" pitchFamily="18" charset="0"/>
                <a:ea typeface="HGP創英ﾌﾟﾚｾﾞﾝｽEB" panose="02020800000000000000" pitchFamily="18" charset="-128"/>
              </a:rPr>
              <a:t>202</a:t>
            </a:r>
            <a:r>
              <a:rPr lang="en-US" altLang="ja-JP" sz="3600" dirty="0">
                <a:solidFill>
                  <a:srgbClr val="0BC202"/>
                </a:solidFill>
                <a:effectLst>
                  <a:glow rad="63500">
                    <a:schemeClr val="bg1"/>
                  </a:glow>
                </a:effectLst>
                <a:latin typeface="Georgia" panose="02040502050405020303" pitchFamily="18" charset="0"/>
                <a:ea typeface="HGP創英ﾌﾟﾚｾﾞﾝｽEB" panose="02020800000000000000" pitchFamily="18" charset="-128"/>
              </a:rPr>
              <a:t>4</a:t>
            </a:r>
          </a:p>
        </p:txBody>
      </p: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25A9307B-CFA6-4F2F-A8BF-09621311917F}"/>
              </a:ext>
            </a:extLst>
          </p:cNvPr>
          <p:cNvCxnSpPr>
            <a:cxnSpLocks/>
          </p:cNvCxnSpPr>
          <p:nvPr/>
        </p:nvCxnSpPr>
        <p:spPr>
          <a:xfrm>
            <a:off x="204368" y="7360814"/>
            <a:ext cx="3899626" cy="0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85CE572F-2705-453A-84B2-DAD57B713FE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085" b="94703" l="3857" r="98072">
                        <a14:foregroundMark x1="50138" y1="9958" x2="47658" y2="9746"/>
                        <a14:foregroundMark x1="47934" y1="5297" x2="49036" y2="5085"/>
                        <a14:foregroundMark x1="93113" y1="64619" x2="91185" y2="63347"/>
                        <a14:foregroundMark x1="8815" y1="62500" x2="9091" y2="61864"/>
                        <a14:foregroundMark x1="4408" y1="60169" x2="3857" y2="60169"/>
                        <a14:foregroundMark x1="44353" y1="94915" x2="43251" y2="94703"/>
                        <a14:foregroundMark x1="98072" y1="16314" x2="98072" y2="16314"/>
                        <a14:backgroundMark x1="7438" y1="11653" x2="11570" y2="5932"/>
                        <a14:backgroundMark x1="21488" y1="3602" x2="13499" y2="12924"/>
                        <a14:backgroundMark x1="13499" y1="12924" x2="8264" y2="29449"/>
                        <a14:backgroundMark x1="91185" y1="11864" x2="91460" y2="11653"/>
                        <a14:backgroundMark x1="87052" y1="5297" x2="79614" y2="17585"/>
                        <a14:backgroundMark x1="79614" y1="17585" x2="93388" y2="21822"/>
                        <a14:backgroundMark x1="93388" y1="21822" x2="93664" y2="9110"/>
                        <a14:backgroundMark x1="93664" y1="9110" x2="87328" y2="3602"/>
                        <a14:backgroundMark x1="91460" y1="20763" x2="87879" y2="32415"/>
                        <a14:backgroundMark x1="87879" y1="32415" x2="96970" y2="22246"/>
                        <a14:backgroundMark x1="96970" y1="22246" x2="90909" y2="20339"/>
                        <a14:backgroundMark x1="11019" y1="27119" x2="9366" y2="12924"/>
                        <a14:backgroundMark x1="9366" y1="12924" x2="11846" y2="2119"/>
                        <a14:backgroundMark x1="11846" y1="2119" x2="13499" y2="17797"/>
                        <a14:backgroundMark x1="13499" y1="17797" x2="7989" y2="29025"/>
                        <a14:backgroundMark x1="7989" y1="29025" x2="7713" y2="290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405103" flipV="1">
            <a:off x="165265" y="569295"/>
            <a:ext cx="1391670" cy="1809554"/>
          </a:xfrm>
          <a:prstGeom prst="rect">
            <a:avLst/>
          </a:prstGeom>
        </p:spPr>
      </p:pic>
      <p:sp>
        <p:nvSpPr>
          <p:cNvPr id="35" name="円/楕円 34"/>
          <p:cNvSpPr/>
          <p:nvPr/>
        </p:nvSpPr>
        <p:spPr>
          <a:xfrm>
            <a:off x="3867483" y="5310015"/>
            <a:ext cx="752859" cy="752859"/>
          </a:xfrm>
          <a:prstGeom prst="ellipse">
            <a:avLst/>
          </a:prstGeom>
          <a:solidFill>
            <a:srgbClr val="66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88" name="テキスト プレースホルダー 87"/>
          <p:cNvSpPr>
            <a:spLocks noGrp="1"/>
          </p:cNvSpPr>
          <p:nvPr>
            <p:ph type="body" sz="quarter" idx="34"/>
          </p:nvPr>
        </p:nvSpPr>
        <p:spPr>
          <a:xfrm rot="21071132">
            <a:off x="3830790" y="5543906"/>
            <a:ext cx="905691" cy="685919"/>
          </a:xfrm>
        </p:spPr>
        <p:txBody>
          <a:bodyPr/>
          <a:lstStyle/>
          <a:p>
            <a:pPr>
              <a:lnSpc>
                <a:spcPts val="1000"/>
              </a:lnSpc>
            </a:pPr>
            <a:r>
              <a:rPr lang="ja-JP" altLang="en-US" sz="1800" dirty="0"/>
              <a:t>家具</a:t>
            </a:r>
            <a:endParaRPr lang="en-US" altLang="ja-JP" sz="1800" dirty="0"/>
          </a:p>
          <a:p>
            <a:pPr>
              <a:lnSpc>
                <a:spcPts val="1000"/>
              </a:lnSpc>
            </a:pPr>
            <a:r>
              <a:rPr lang="ja-JP" altLang="en-US" sz="1800" dirty="0"/>
              <a:t>類</a:t>
            </a:r>
          </a:p>
        </p:txBody>
      </p:sp>
      <p:sp>
        <p:nvSpPr>
          <p:cNvPr id="39" name="円/楕円 38"/>
          <p:cNvSpPr/>
          <p:nvPr/>
        </p:nvSpPr>
        <p:spPr>
          <a:xfrm>
            <a:off x="3893931" y="6670789"/>
            <a:ext cx="752859" cy="752859"/>
          </a:xfrm>
          <a:prstGeom prst="ellipse">
            <a:avLst/>
          </a:prstGeom>
          <a:solidFill>
            <a:srgbClr val="DC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89" name="テキスト プレースホルダー 88"/>
          <p:cNvSpPr>
            <a:spLocks noGrp="1"/>
          </p:cNvSpPr>
          <p:nvPr>
            <p:ph type="body" sz="quarter" idx="35"/>
          </p:nvPr>
        </p:nvSpPr>
        <p:spPr>
          <a:xfrm rot="21037467">
            <a:off x="3903367" y="6881635"/>
            <a:ext cx="782198" cy="680912"/>
          </a:xfrm>
        </p:spPr>
        <p:txBody>
          <a:bodyPr/>
          <a:lstStyle/>
          <a:p>
            <a:pPr>
              <a:lnSpc>
                <a:spcPts val="1000"/>
              </a:lnSpc>
            </a:pPr>
            <a:r>
              <a:rPr lang="ja-JP" altLang="en-US" sz="1800" dirty="0"/>
              <a:t>再生</a:t>
            </a:r>
            <a:endParaRPr lang="en-US" altLang="ja-JP" sz="1800" dirty="0"/>
          </a:p>
          <a:p>
            <a:pPr>
              <a:lnSpc>
                <a:spcPts val="1000"/>
              </a:lnSpc>
            </a:pPr>
            <a:r>
              <a:rPr lang="ja-JP" altLang="en-US" sz="1800" dirty="0"/>
              <a:t>品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77E790A4-7E25-4B4A-B36E-20FC2D0B9E91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5" r="2290" b="6515"/>
          <a:stretch/>
        </p:blipFill>
        <p:spPr>
          <a:xfrm>
            <a:off x="6182285" y="2947221"/>
            <a:ext cx="506895" cy="444586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CD53C4C-D156-4AB7-BAD9-7C0817F2651A}"/>
              </a:ext>
            </a:extLst>
          </p:cNvPr>
          <p:cNvSpPr txBox="1"/>
          <p:nvPr/>
        </p:nvSpPr>
        <p:spPr>
          <a:xfrm>
            <a:off x="6589135" y="3138008"/>
            <a:ext cx="807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(MAP)</a:t>
            </a:r>
            <a:endParaRPr lang="ja-JP" altLang="en-US" dirty="0"/>
          </a:p>
        </p:txBody>
      </p:sp>
      <p:sp>
        <p:nvSpPr>
          <p:cNvPr id="60" name="テキスト プレースホルダー 90">
            <a:extLst>
              <a:ext uri="{FF2B5EF4-FFF2-40B4-BE49-F238E27FC236}">
                <a16:creationId xmlns:a16="http://schemas.microsoft.com/office/drawing/2014/main" id="{EE214BE0-F598-4B82-AD54-A29B95A95EE2}"/>
              </a:ext>
            </a:extLst>
          </p:cNvPr>
          <p:cNvSpPr txBox="1">
            <a:spLocks/>
          </p:cNvSpPr>
          <p:nvPr/>
        </p:nvSpPr>
        <p:spPr>
          <a:xfrm>
            <a:off x="571500" y="6486637"/>
            <a:ext cx="3427304" cy="1011074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>
            <a:lvl1pPr marL="0" indent="0" algn="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2500" b="1" kern="1200">
                <a:solidFill>
                  <a:srgbClr val="3B768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</a:pPr>
            <a:r>
              <a:rPr lang="ja-JP" altLang="en-US" sz="1601" dirty="0">
                <a:solidFill>
                  <a:srgbClr val="FF00FF"/>
                </a:solidFill>
              </a:rPr>
              <a:t>プラスチックリサイクル</a:t>
            </a:r>
            <a:endParaRPr lang="en-US" altLang="ja-JP" sz="1601" dirty="0">
              <a:solidFill>
                <a:srgbClr val="FF00FF"/>
              </a:solidFill>
            </a:endParaRPr>
          </a:p>
          <a:p>
            <a:pPr algn="ctr">
              <a:lnSpc>
                <a:spcPts val="1000"/>
              </a:lnSpc>
            </a:pPr>
            <a:r>
              <a:rPr lang="ja-JP" altLang="en-US" sz="1400" dirty="0">
                <a:solidFill>
                  <a:srgbClr val="FF00FF"/>
                </a:solidFill>
              </a:rPr>
              <a:t>（日鉄リサイクル（株）大分工場）</a:t>
            </a:r>
            <a:endParaRPr lang="en-US" altLang="ja-JP" sz="1400" dirty="0">
              <a:solidFill>
                <a:srgbClr val="FF00FF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80A3665D-0ACF-46CB-8C70-229E9B0AB695}"/>
              </a:ext>
            </a:extLst>
          </p:cNvPr>
          <p:cNvGrpSpPr/>
          <p:nvPr/>
        </p:nvGrpSpPr>
        <p:grpSpPr>
          <a:xfrm>
            <a:off x="72152" y="6156851"/>
            <a:ext cx="905691" cy="903322"/>
            <a:chOff x="97244" y="5730738"/>
            <a:chExt cx="905691" cy="903322"/>
          </a:xfrm>
        </p:grpSpPr>
        <p:sp>
          <p:nvSpPr>
            <p:cNvPr id="61" name="円/楕円 34">
              <a:extLst>
                <a:ext uri="{FF2B5EF4-FFF2-40B4-BE49-F238E27FC236}">
                  <a16:creationId xmlns:a16="http://schemas.microsoft.com/office/drawing/2014/main" id="{DF167327-FF5E-474B-BB07-8D9C1E3A4D09}"/>
                </a:ext>
              </a:extLst>
            </p:cNvPr>
            <p:cNvSpPr/>
            <p:nvPr/>
          </p:nvSpPr>
          <p:spPr>
            <a:xfrm>
              <a:off x="153425" y="5730738"/>
              <a:ext cx="752859" cy="752859"/>
            </a:xfrm>
            <a:prstGeom prst="ellipse">
              <a:avLst/>
            </a:prstGeom>
            <a:solidFill>
              <a:srgbClr val="FF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59" name="テキスト プレースホルダー 87">
              <a:extLst>
                <a:ext uri="{FF2B5EF4-FFF2-40B4-BE49-F238E27FC236}">
                  <a16:creationId xmlns:a16="http://schemas.microsoft.com/office/drawing/2014/main" id="{2EC65BC8-B7D9-4288-9E2E-6E6ACFF16E5C}"/>
                </a:ext>
              </a:extLst>
            </p:cNvPr>
            <p:cNvSpPr txBox="1">
              <a:spLocks/>
            </p:cNvSpPr>
            <p:nvPr/>
          </p:nvSpPr>
          <p:spPr>
            <a:xfrm rot="21071132">
              <a:off x="97244" y="5948141"/>
              <a:ext cx="905691" cy="68591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755934" rtl="0" eaLnBrk="1" latinLnBrk="0" hangingPunct="1">
                <a:lnSpc>
                  <a:spcPct val="90000"/>
                </a:lnSpc>
                <a:spcBef>
                  <a:spcPts val="827"/>
                </a:spcBef>
                <a:buFont typeface="Arial" panose="020B0604020202020204" pitchFamily="34" charset="0"/>
                <a:buNone/>
                <a:defRPr kumimoji="1" sz="4000" b="1" kern="1200">
                  <a:solidFill>
                    <a:schemeClr val="bg1"/>
                  </a:solidFill>
                  <a:latin typeface="Calibri" panose="020F0502020204030204" pitchFamily="34" charset="0"/>
                  <a:ea typeface="メイリオ" panose="020B0604030504040204" pitchFamily="50" charset="-128"/>
                  <a:cs typeface="メイリオ" panose="020B0604030504040204" pitchFamily="50" charset="-128"/>
                </a:defRPr>
              </a:lvl1pPr>
              <a:lvl2pPr marL="566951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44918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22885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700853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078820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456787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834754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212722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1000"/>
                </a:lnSpc>
              </a:pPr>
              <a:r>
                <a:rPr lang="ja-JP" altLang="en-US" sz="1800" dirty="0"/>
                <a:t>体験</a:t>
              </a:r>
              <a:endParaRPr lang="en-US" altLang="ja-JP" sz="1800" dirty="0"/>
            </a:p>
            <a:p>
              <a:pPr>
                <a:lnSpc>
                  <a:spcPts val="1000"/>
                </a:lnSpc>
              </a:pPr>
              <a:r>
                <a:rPr lang="ja-JP" altLang="en-US" sz="1800" dirty="0"/>
                <a:t>学習</a:t>
              </a:r>
              <a:endParaRPr lang="en-US" altLang="ja-JP" sz="1800" dirty="0"/>
            </a:p>
          </p:txBody>
        </p:sp>
      </p:grpSp>
      <p:sp>
        <p:nvSpPr>
          <p:cNvPr id="57" name="角丸四角形 29">
            <a:extLst>
              <a:ext uri="{FF2B5EF4-FFF2-40B4-BE49-F238E27FC236}">
                <a16:creationId xmlns:a16="http://schemas.microsoft.com/office/drawing/2014/main" id="{83A81AE3-4B44-4A90-BE6A-F4CEEB86DA97}"/>
              </a:ext>
            </a:extLst>
          </p:cNvPr>
          <p:cNvSpPr/>
          <p:nvPr/>
        </p:nvSpPr>
        <p:spPr>
          <a:xfrm>
            <a:off x="182039" y="8345558"/>
            <a:ext cx="3887928" cy="1240360"/>
          </a:xfrm>
          <a:prstGeom prst="roundRect">
            <a:avLst>
              <a:gd name="adj" fmla="val 6572"/>
            </a:avLst>
          </a:prstGeom>
          <a:solidFill>
            <a:schemeClr val="bg1">
              <a:alpha val="42000"/>
            </a:schemeClr>
          </a:solidFill>
          <a:ln w="3810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23" name="円/楕円 34">
            <a:extLst>
              <a:ext uri="{FF2B5EF4-FFF2-40B4-BE49-F238E27FC236}">
                <a16:creationId xmlns:a16="http://schemas.microsoft.com/office/drawing/2014/main" id="{0CC9CBB7-CA75-4F41-A4E8-130F3F7940D9}"/>
              </a:ext>
            </a:extLst>
          </p:cNvPr>
          <p:cNvSpPr/>
          <p:nvPr/>
        </p:nvSpPr>
        <p:spPr>
          <a:xfrm>
            <a:off x="3885186" y="7871322"/>
            <a:ext cx="752859" cy="75285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A3686F4C-304D-476F-A927-E8469BA2CC37}"/>
              </a:ext>
            </a:extLst>
          </p:cNvPr>
          <p:cNvSpPr/>
          <p:nvPr/>
        </p:nvSpPr>
        <p:spPr>
          <a:xfrm>
            <a:off x="185949" y="9790672"/>
            <a:ext cx="7177997" cy="731058"/>
          </a:xfrm>
          <a:prstGeom prst="roundRect">
            <a:avLst>
              <a:gd name="adj" fmla="val 5848"/>
            </a:avLst>
          </a:prstGeom>
          <a:solidFill>
            <a:schemeClr val="bg1">
              <a:alpha val="7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300" dirty="0">
                <a:solidFill>
                  <a:schemeClr val="tx1"/>
                </a:solidFill>
                <a:latin typeface="+mj-lt"/>
              </a:rPr>
              <a:t> 主       　  催：西都児湯地区４Ｒ推進協議会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j-lt"/>
              </a:rPr>
              <a:t>       　　　     </a:t>
            </a:r>
            <a:r>
              <a:rPr lang="ja-JP" altLang="en-US" sz="1200" dirty="0">
                <a:solidFill>
                  <a:schemeClr val="tx1"/>
                </a:solidFill>
                <a:latin typeface="+mj-lt"/>
              </a:rPr>
              <a:t>（西都市・高鍋町・新富町・木城町・川南町・都農町・西米良村・西都児湯環境整備事務組合）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j-lt"/>
              </a:rPr>
              <a:t> 問い合わせ：西米良村役場村民課　📞</a:t>
            </a:r>
            <a:r>
              <a:rPr lang="en-US" altLang="ja-JP" sz="1300" b="1" dirty="0">
                <a:solidFill>
                  <a:schemeClr val="tx1"/>
                </a:solidFill>
                <a:latin typeface="+mj-lt"/>
              </a:rPr>
              <a:t>TEL</a:t>
            </a:r>
            <a:r>
              <a:rPr lang="ja-JP" altLang="en-US" sz="1300" b="1" dirty="0">
                <a:solidFill>
                  <a:schemeClr val="tx1"/>
                </a:solidFill>
                <a:latin typeface="+mj-lt"/>
              </a:rPr>
              <a:t>：</a:t>
            </a:r>
            <a:r>
              <a:rPr lang="en-US" altLang="ja-JP" sz="1300" b="1" dirty="0">
                <a:solidFill>
                  <a:schemeClr val="tx1"/>
                </a:solidFill>
                <a:latin typeface="+mj-lt"/>
              </a:rPr>
              <a:t>0983</a:t>
            </a:r>
            <a:r>
              <a:rPr lang="ja-JP" altLang="en-US" sz="1300" dirty="0">
                <a:solidFill>
                  <a:schemeClr val="tx1"/>
                </a:solidFill>
                <a:latin typeface="+mj-lt"/>
              </a:rPr>
              <a:t>－３６－１１１１</a:t>
            </a:r>
          </a:p>
        </p:txBody>
      </p:sp>
      <p:sp>
        <p:nvSpPr>
          <p:cNvPr id="56" name="テキスト プレースホルダー 90">
            <a:extLst>
              <a:ext uri="{FF2B5EF4-FFF2-40B4-BE49-F238E27FC236}">
                <a16:creationId xmlns:a16="http://schemas.microsoft.com/office/drawing/2014/main" id="{3792EEBE-3EC6-4402-AB2B-FC3BEF88DB44}"/>
              </a:ext>
            </a:extLst>
          </p:cNvPr>
          <p:cNvSpPr txBox="1">
            <a:spLocks/>
          </p:cNvSpPr>
          <p:nvPr/>
        </p:nvSpPr>
        <p:spPr>
          <a:xfrm>
            <a:off x="1319595" y="7493683"/>
            <a:ext cx="3108537" cy="7113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2500" b="1" kern="1200">
                <a:solidFill>
                  <a:srgbClr val="3B768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</a:pPr>
            <a:r>
              <a:rPr lang="ja-JP" altLang="en-US" sz="1601" dirty="0">
                <a:solidFill>
                  <a:srgbClr val="FF00FF"/>
                </a:solidFill>
              </a:rPr>
              <a:t>ソーラートレイン</a:t>
            </a:r>
            <a:endParaRPr lang="en-US" altLang="ja-JP" sz="1601" dirty="0">
              <a:solidFill>
                <a:srgbClr val="FF00FF"/>
              </a:solidFill>
            </a:endParaRPr>
          </a:p>
          <a:p>
            <a:pPr algn="ctr">
              <a:lnSpc>
                <a:spcPts val="1000"/>
              </a:lnSpc>
            </a:pPr>
            <a:r>
              <a:rPr lang="ja-JP" altLang="en-US" sz="1400" dirty="0">
                <a:solidFill>
                  <a:srgbClr val="FF00FF"/>
                </a:solidFill>
              </a:rPr>
              <a:t>（パナソニック（株）</a:t>
            </a:r>
            <a:endParaRPr lang="en-US" altLang="ja-JP" sz="1400" dirty="0">
              <a:solidFill>
                <a:srgbClr val="FF00FF"/>
              </a:solidFill>
            </a:endParaRPr>
          </a:p>
          <a:p>
            <a:pPr algn="ctr">
              <a:lnSpc>
                <a:spcPts val="1000"/>
              </a:lnSpc>
            </a:pPr>
            <a:r>
              <a:rPr lang="ja-JP" altLang="en-US" sz="1400" dirty="0">
                <a:solidFill>
                  <a:srgbClr val="FF00FF"/>
                </a:solidFill>
              </a:rPr>
              <a:t>エレクトリックワークス社）</a:t>
            </a:r>
            <a:endParaRPr lang="en-US" altLang="ja-JP" sz="1400" dirty="0">
              <a:solidFill>
                <a:srgbClr val="FF00FF"/>
              </a:solidFill>
            </a:endParaRPr>
          </a:p>
        </p:txBody>
      </p:sp>
      <p:sp>
        <p:nvSpPr>
          <p:cNvPr id="63" name="テキスト プレースホルダー 90">
            <a:extLst>
              <a:ext uri="{FF2B5EF4-FFF2-40B4-BE49-F238E27FC236}">
                <a16:creationId xmlns:a16="http://schemas.microsoft.com/office/drawing/2014/main" id="{0F2CF3EB-42B8-4085-9B63-10B09A7A5BFD}"/>
              </a:ext>
            </a:extLst>
          </p:cNvPr>
          <p:cNvSpPr txBox="1">
            <a:spLocks/>
          </p:cNvSpPr>
          <p:nvPr/>
        </p:nvSpPr>
        <p:spPr>
          <a:xfrm>
            <a:off x="769606" y="8490917"/>
            <a:ext cx="2963862" cy="52831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2500" b="1" kern="1200">
                <a:solidFill>
                  <a:srgbClr val="3B768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00"/>
              </a:lnSpc>
            </a:pPr>
            <a:r>
              <a:rPr lang="ja-JP" altLang="en-US" sz="1601" dirty="0">
                <a:solidFill>
                  <a:srgbClr val="00CCFF"/>
                </a:solidFill>
              </a:rPr>
              <a:t>ごみゼロ・リサイクル</a:t>
            </a:r>
            <a:endParaRPr lang="en-US" altLang="ja-JP" sz="1601" dirty="0">
              <a:solidFill>
                <a:srgbClr val="00CCFF"/>
              </a:solidFill>
            </a:endParaRPr>
          </a:p>
          <a:p>
            <a:pPr algn="ctr">
              <a:lnSpc>
                <a:spcPts val="1400"/>
              </a:lnSpc>
            </a:pPr>
            <a:r>
              <a:rPr lang="ja-JP" altLang="en-US" sz="1601" dirty="0">
                <a:solidFill>
                  <a:srgbClr val="00CCFF"/>
                </a:solidFill>
              </a:rPr>
              <a:t>促進ポスター</a:t>
            </a:r>
            <a:endParaRPr lang="en-US" altLang="ja-JP" sz="1601" dirty="0">
              <a:solidFill>
                <a:srgbClr val="00CCFF"/>
              </a:solidFill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6EA284B-C2BA-4880-AB6E-A2D1CC1B5597}"/>
              </a:ext>
            </a:extLst>
          </p:cNvPr>
          <p:cNvGrpSpPr/>
          <p:nvPr/>
        </p:nvGrpSpPr>
        <p:grpSpPr>
          <a:xfrm>
            <a:off x="50038" y="8181641"/>
            <a:ext cx="905691" cy="752859"/>
            <a:chOff x="95052" y="7791186"/>
            <a:chExt cx="905691" cy="752859"/>
          </a:xfrm>
        </p:grpSpPr>
        <p:sp>
          <p:nvSpPr>
            <p:cNvPr id="62" name="円/楕円 34">
              <a:extLst>
                <a:ext uri="{FF2B5EF4-FFF2-40B4-BE49-F238E27FC236}">
                  <a16:creationId xmlns:a16="http://schemas.microsoft.com/office/drawing/2014/main" id="{A6A105F9-F973-47CA-9CB8-0D5B568EA8CF}"/>
                </a:ext>
              </a:extLst>
            </p:cNvPr>
            <p:cNvSpPr/>
            <p:nvPr/>
          </p:nvSpPr>
          <p:spPr>
            <a:xfrm>
              <a:off x="153425" y="7791186"/>
              <a:ext cx="752859" cy="752859"/>
            </a:xfrm>
            <a:prstGeom prst="ellipse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71" name="テキスト プレースホルダー 87">
              <a:extLst>
                <a:ext uri="{FF2B5EF4-FFF2-40B4-BE49-F238E27FC236}">
                  <a16:creationId xmlns:a16="http://schemas.microsoft.com/office/drawing/2014/main" id="{34A247E6-8F21-436A-8A9B-7556AF9A3A32}"/>
                </a:ext>
              </a:extLst>
            </p:cNvPr>
            <p:cNvSpPr txBox="1">
              <a:spLocks/>
            </p:cNvSpPr>
            <p:nvPr/>
          </p:nvSpPr>
          <p:spPr>
            <a:xfrm rot="21071132">
              <a:off x="95052" y="8052840"/>
              <a:ext cx="905691" cy="41861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755934" rtl="0" eaLnBrk="1" latinLnBrk="0" hangingPunct="1">
                <a:lnSpc>
                  <a:spcPct val="90000"/>
                </a:lnSpc>
                <a:spcBef>
                  <a:spcPts val="827"/>
                </a:spcBef>
                <a:buFont typeface="Arial" panose="020B0604020202020204" pitchFamily="34" charset="0"/>
                <a:buNone/>
                <a:defRPr kumimoji="1" sz="4000" b="1" kern="1200">
                  <a:solidFill>
                    <a:schemeClr val="bg1"/>
                  </a:solidFill>
                  <a:latin typeface="Calibri" panose="020F0502020204030204" pitchFamily="34" charset="0"/>
                  <a:ea typeface="メイリオ" panose="020B0604030504040204" pitchFamily="50" charset="-128"/>
                  <a:cs typeface="メイリオ" panose="020B0604030504040204" pitchFamily="50" charset="-128"/>
                </a:defRPr>
              </a:lvl1pPr>
              <a:lvl2pPr marL="566951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44918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22885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700853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078820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456787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834754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212722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70000"/>
                </a:lnSpc>
              </a:pPr>
              <a:r>
                <a:rPr lang="ja-JP" altLang="en-US" sz="1800" dirty="0"/>
                <a:t>展示</a:t>
              </a:r>
              <a:endParaRPr lang="en-US" altLang="ja-JP" sz="1800" dirty="0"/>
            </a:p>
          </p:txBody>
        </p:sp>
      </p:grpSp>
      <p:sp>
        <p:nvSpPr>
          <p:cNvPr id="124" name="テキスト プレースホルダー 87">
            <a:extLst>
              <a:ext uri="{FF2B5EF4-FFF2-40B4-BE49-F238E27FC236}">
                <a16:creationId xmlns:a16="http://schemas.microsoft.com/office/drawing/2014/main" id="{F6D718F9-4323-4BFB-AE40-E89B9E9E15AD}"/>
              </a:ext>
            </a:extLst>
          </p:cNvPr>
          <p:cNvSpPr txBox="1">
            <a:spLocks/>
          </p:cNvSpPr>
          <p:nvPr/>
        </p:nvSpPr>
        <p:spPr>
          <a:xfrm rot="21071132">
            <a:off x="3840404" y="8096344"/>
            <a:ext cx="905691" cy="4450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4000" b="1" kern="1200">
                <a:solidFill>
                  <a:schemeClr val="bg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/>
              <a:t>屋外</a:t>
            </a:r>
            <a:endParaRPr lang="en-US" altLang="ja-JP" sz="1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380BD8F-FAF4-4FC4-9A7B-5281FF82612E}"/>
              </a:ext>
            </a:extLst>
          </p:cNvPr>
          <p:cNvSpPr txBox="1"/>
          <p:nvPr/>
        </p:nvSpPr>
        <p:spPr>
          <a:xfrm>
            <a:off x="3755046" y="2305455"/>
            <a:ext cx="2427239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altLang="ja-JP" sz="3800" b="1" dirty="0">
                <a:ln>
                  <a:solidFill>
                    <a:schemeClr val="bg1"/>
                  </a:solidFill>
                </a:ln>
                <a:solidFill>
                  <a:srgbClr val="0099FF"/>
                </a:solidFill>
                <a:latin typeface="Georgia" panose="02040502050405020303" pitchFamily="18" charset="0"/>
              </a:rPr>
              <a:t>1</a:t>
            </a:r>
            <a:r>
              <a:rPr lang="en-US" altLang="ja-JP" sz="4000" b="1" dirty="0">
                <a:ln>
                  <a:solidFill>
                    <a:schemeClr val="bg1"/>
                  </a:solidFill>
                </a:ln>
                <a:solidFill>
                  <a:srgbClr val="0099FF"/>
                </a:solidFill>
                <a:latin typeface="Georgia" panose="02040502050405020303" pitchFamily="18" charset="0"/>
              </a:rPr>
              <a:t>0</a:t>
            </a:r>
            <a:r>
              <a:rPr kumimoji="1" lang="ja-JP" altLang="en-US" sz="2000" dirty="0">
                <a:ln>
                  <a:solidFill>
                    <a:schemeClr val="bg1"/>
                  </a:solidFill>
                </a:ln>
                <a:solidFill>
                  <a:srgbClr val="0099FF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時</a:t>
            </a:r>
            <a:r>
              <a:rPr kumimoji="1" lang="ja-JP" altLang="en-US" sz="2800" dirty="0">
                <a:ln>
                  <a:solidFill>
                    <a:schemeClr val="bg1"/>
                  </a:solidFill>
                </a:ln>
                <a:solidFill>
                  <a:srgbClr val="0099FF"/>
                </a:solidFill>
                <a:latin typeface="Georgia" panose="02040502050405020303" pitchFamily="18" charset="0"/>
              </a:rPr>
              <a:t> ～ </a:t>
            </a:r>
            <a:r>
              <a:rPr kumimoji="1" lang="en-US" altLang="ja-JP" sz="3800" b="1" dirty="0">
                <a:ln>
                  <a:solidFill>
                    <a:schemeClr val="bg1"/>
                  </a:solidFill>
                </a:ln>
                <a:solidFill>
                  <a:srgbClr val="0099FF"/>
                </a:solidFill>
                <a:latin typeface="Georgia" panose="02040502050405020303" pitchFamily="18" charset="0"/>
              </a:rPr>
              <a:t>1</a:t>
            </a:r>
            <a:r>
              <a:rPr kumimoji="1" lang="en-US" altLang="ja-JP" sz="4000" b="1" dirty="0">
                <a:ln>
                  <a:solidFill>
                    <a:schemeClr val="bg1"/>
                  </a:solidFill>
                </a:ln>
                <a:solidFill>
                  <a:srgbClr val="0099FF"/>
                </a:solidFill>
                <a:latin typeface="Georgia" panose="02040502050405020303" pitchFamily="18" charset="0"/>
              </a:rPr>
              <a:t>5</a:t>
            </a:r>
            <a:r>
              <a:rPr kumimoji="1" lang="ja-JP" altLang="en-US" sz="2000" dirty="0">
                <a:ln>
                  <a:solidFill>
                    <a:schemeClr val="bg1"/>
                  </a:solidFill>
                </a:ln>
                <a:solidFill>
                  <a:srgbClr val="0099FF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時</a:t>
            </a:r>
            <a:endParaRPr kumimoji="1" lang="ja-JP" altLang="en-US" sz="2800" dirty="0">
              <a:ln>
                <a:solidFill>
                  <a:schemeClr val="bg1"/>
                </a:solidFill>
              </a:ln>
              <a:solidFill>
                <a:srgbClr val="0099FF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</p:txBody>
      </p:sp>
      <p:sp>
        <p:nvSpPr>
          <p:cNvPr id="92" name="テキスト プレースホルダー 91"/>
          <p:cNvSpPr>
            <a:spLocks noGrp="1"/>
          </p:cNvSpPr>
          <p:nvPr>
            <p:ph type="body" sz="quarter" idx="38"/>
          </p:nvPr>
        </p:nvSpPr>
        <p:spPr>
          <a:xfrm>
            <a:off x="4757803" y="6159283"/>
            <a:ext cx="2593102" cy="600774"/>
          </a:xfrm>
        </p:spPr>
        <p:txBody>
          <a:bodyPr/>
          <a:lstStyle/>
          <a:p>
            <a:pPr>
              <a:lnSpc>
                <a:spcPts val="800"/>
              </a:lnSpc>
            </a:pPr>
            <a:r>
              <a:rPr lang="en-US" altLang="ja-JP" sz="1300" b="1" dirty="0"/>
              <a:t>10</a:t>
            </a:r>
            <a:r>
              <a:rPr lang="ja-JP" altLang="en-US" sz="1300" b="1" dirty="0"/>
              <a:t>：</a:t>
            </a:r>
            <a:r>
              <a:rPr lang="en-US" altLang="ja-JP" sz="1300" b="1" dirty="0"/>
              <a:t>00</a:t>
            </a:r>
            <a:r>
              <a:rPr lang="en-US" altLang="ja-JP" sz="1300" dirty="0"/>
              <a:t>…</a:t>
            </a:r>
            <a:r>
              <a:rPr lang="ja-JP" altLang="en-US" sz="1300" dirty="0"/>
              <a:t>応募券受付開始</a:t>
            </a:r>
            <a:endParaRPr lang="en-US" altLang="ja-JP" sz="1300" dirty="0"/>
          </a:p>
          <a:p>
            <a:pPr>
              <a:lnSpc>
                <a:spcPts val="800"/>
              </a:lnSpc>
            </a:pPr>
            <a:r>
              <a:rPr lang="en-US" altLang="ja-JP" sz="1300" b="1" dirty="0"/>
              <a:t>13</a:t>
            </a:r>
            <a:r>
              <a:rPr lang="ja-JP" altLang="en-US" sz="1300" b="1" dirty="0"/>
              <a:t>：</a:t>
            </a:r>
            <a:r>
              <a:rPr lang="en-US" altLang="ja-JP" sz="1300" b="1" dirty="0"/>
              <a:t>50</a:t>
            </a:r>
            <a:r>
              <a:rPr lang="en-US" altLang="ja-JP" sz="1300" dirty="0"/>
              <a:t>…</a:t>
            </a:r>
            <a:r>
              <a:rPr lang="ja-JP" altLang="en-US" sz="1300" dirty="0"/>
              <a:t>応募券受付締切</a:t>
            </a:r>
            <a:endParaRPr lang="en-US" altLang="ja-JP" sz="1300" dirty="0"/>
          </a:p>
          <a:p>
            <a:pPr>
              <a:lnSpc>
                <a:spcPts val="800"/>
              </a:lnSpc>
            </a:pPr>
            <a:r>
              <a:rPr lang="en-US" altLang="ja-JP" sz="1300" b="1" dirty="0"/>
              <a:t>14</a:t>
            </a:r>
            <a:r>
              <a:rPr lang="ja-JP" altLang="en-US" sz="1300" b="1" dirty="0"/>
              <a:t>：</a:t>
            </a:r>
            <a:r>
              <a:rPr lang="en-US" altLang="ja-JP" sz="1300" b="1" dirty="0"/>
              <a:t>00</a:t>
            </a:r>
            <a:r>
              <a:rPr lang="en-US" altLang="ja-JP" sz="1300" dirty="0"/>
              <a:t>…</a:t>
            </a:r>
            <a:r>
              <a:rPr lang="ja-JP" altLang="en-US" sz="1300" dirty="0"/>
              <a:t>抽選・当選者発表</a:t>
            </a:r>
            <a:endParaRPr lang="en-US" altLang="ja-JP" sz="1300" dirty="0"/>
          </a:p>
        </p:txBody>
      </p:sp>
      <p:sp>
        <p:nvSpPr>
          <p:cNvPr id="91" name="テキスト プレースホルダー 90"/>
          <p:cNvSpPr>
            <a:spLocks noGrp="1"/>
          </p:cNvSpPr>
          <p:nvPr>
            <p:ph type="body" sz="quarter" idx="37"/>
          </p:nvPr>
        </p:nvSpPr>
        <p:spPr>
          <a:xfrm>
            <a:off x="4529200" y="5640020"/>
            <a:ext cx="2738336" cy="535168"/>
          </a:xfrm>
        </p:spPr>
        <p:txBody>
          <a:bodyPr/>
          <a:lstStyle/>
          <a:p>
            <a:pPr algn="l">
              <a:lnSpc>
                <a:spcPts val="1200"/>
              </a:lnSpc>
            </a:pPr>
            <a:r>
              <a:rPr lang="ja-JP" altLang="en-US" sz="1601" dirty="0"/>
              <a:t>　  再生品を抽選で当選</a:t>
            </a:r>
            <a:endParaRPr lang="en-US" altLang="ja-JP" sz="1601" dirty="0"/>
          </a:p>
          <a:p>
            <a:pPr algn="l">
              <a:lnSpc>
                <a:spcPts val="1200"/>
              </a:lnSpc>
            </a:pPr>
            <a:r>
              <a:rPr lang="ja-JP" altLang="en-US" sz="1601" dirty="0"/>
              <a:t>　　した人に販売</a:t>
            </a:r>
            <a:endParaRPr lang="en-US" altLang="ja-JP" sz="1601" dirty="0"/>
          </a:p>
        </p:txBody>
      </p:sp>
      <p:pic>
        <p:nvPicPr>
          <p:cNvPr id="72" name="図 71">
            <a:extLst>
              <a:ext uri="{FF2B5EF4-FFF2-40B4-BE49-F238E27FC236}">
                <a16:creationId xmlns:a16="http://schemas.microsoft.com/office/drawing/2014/main" id="{520FE44E-4BEA-41FC-8B3C-342D5EDF14C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085" b="94703" l="3857" r="98072">
                        <a14:foregroundMark x1="50138" y1="9958" x2="47658" y2="9746"/>
                        <a14:foregroundMark x1="47934" y1="5297" x2="49036" y2="5085"/>
                        <a14:foregroundMark x1="93113" y1="64619" x2="91185" y2="63347"/>
                        <a14:foregroundMark x1="8815" y1="62500" x2="9091" y2="61864"/>
                        <a14:foregroundMark x1="4408" y1="60169" x2="3857" y2="60169"/>
                        <a14:foregroundMark x1="44353" y1="94915" x2="43251" y2="94703"/>
                        <a14:foregroundMark x1="98072" y1="16314" x2="98072" y2="16314"/>
                        <a14:backgroundMark x1="7438" y1="11653" x2="11570" y2="5932"/>
                        <a14:backgroundMark x1="21488" y1="3602" x2="13499" y2="12924"/>
                        <a14:backgroundMark x1="13499" y1="12924" x2="8264" y2="29449"/>
                        <a14:backgroundMark x1="91185" y1="11864" x2="91460" y2="11653"/>
                        <a14:backgroundMark x1="87052" y1="5297" x2="79614" y2="17585"/>
                        <a14:backgroundMark x1="79614" y1="17585" x2="93388" y2="21822"/>
                        <a14:backgroundMark x1="93388" y1="21822" x2="93664" y2="9110"/>
                        <a14:backgroundMark x1="93664" y1="9110" x2="87328" y2="3602"/>
                        <a14:backgroundMark x1="91460" y1="20763" x2="87879" y2="32415"/>
                        <a14:backgroundMark x1="87879" y1="32415" x2="96970" y2="22246"/>
                        <a14:backgroundMark x1="96970" y1="22246" x2="90909" y2="20339"/>
                        <a14:backgroundMark x1="11019" y1="27119" x2="9366" y2="12924"/>
                        <a14:backgroundMark x1="9366" y1="12924" x2="11846" y2="2119"/>
                        <a14:backgroundMark x1="11846" y1="2119" x2="13499" y2="17797"/>
                        <a14:backgroundMark x1="13499" y1="17797" x2="7989" y2="29025"/>
                        <a14:backgroundMark x1="7989" y1="29025" x2="7713" y2="290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21302" flipH="1" flipV="1">
            <a:off x="6658610" y="8550160"/>
            <a:ext cx="778441" cy="1012188"/>
          </a:xfrm>
          <a:prstGeom prst="rect">
            <a:avLst/>
          </a:prstGeom>
        </p:spPr>
      </p:pic>
      <p:sp>
        <p:nvSpPr>
          <p:cNvPr id="74" name="テキスト プレースホルダー 91">
            <a:extLst>
              <a:ext uri="{FF2B5EF4-FFF2-40B4-BE49-F238E27FC236}">
                <a16:creationId xmlns:a16="http://schemas.microsoft.com/office/drawing/2014/main" id="{6A1E234B-7626-4E53-9852-7BEB2A0CCAFE}"/>
              </a:ext>
            </a:extLst>
          </p:cNvPr>
          <p:cNvSpPr txBox="1">
            <a:spLocks/>
          </p:cNvSpPr>
          <p:nvPr/>
        </p:nvSpPr>
        <p:spPr>
          <a:xfrm>
            <a:off x="629204" y="8989729"/>
            <a:ext cx="3182452" cy="7489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1" sz="1400" b="0" kern="120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ja-JP" altLang="en-US" sz="1300" b="1" dirty="0"/>
              <a:t>西都・児湯管内の小学４年生の作品を展示します。</a:t>
            </a:r>
            <a:endParaRPr lang="en-US" altLang="ja-JP" sz="1300" b="1" dirty="0"/>
          </a:p>
        </p:txBody>
      </p:sp>
      <p:sp>
        <p:nvSpPr>
          <p:cNvPr id="75" name="テキスト プレースホルダー 91">
            <a:extLst>
              <a:ext uri="{FF2B5EF4-FFF2-40B4-BE49-F238E27FC236}">
                <a16:creationId xmlns:a16="http://schemas.microsoft.com/office/drawing/2014/main" id="{B37B3B12-51A1-4049-B505-77969582728E}"/>
              </a:ext>
            </a:extLst>
          </p:cNvPr>
          <p:cNvSpPr txBox="1">
            <a:spLocks/>
          </p:cNvSpPr>
          <p:nvPr/>
        </p:nvSpPr>
        <p:spPr>
          <a:xfrm>
            <a:off x="722594" y="6944984"/>
            <a:ext cx="3154034" cy="7707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1" sz="1400" b="0" kern="120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800"/>
              </a:lnSpc>
            </a:pPr>
            <a:r>
              <a:rPr lang="ja-JP" altLang="en-US" sz="1200" dirty="0"/>
              <a:t>容器包装プラスチックのリサイクル技術を</a:t>
            </a:r>
            <a:endParaRPr lang="en-US" altLang="ja-JP" sz="1200" dirty="0"/>
          </a:p>
          <a:p>
            <a:pPr>
              <a:lnSpc>
                <a:spcPts val="800"/>
              </a:lnSpc>
            </a:pPr>
            <a:r>
              <a:rPr lang="ja-JP" altLang="en-US" sz="1200" dirty="0"/>
              <a:t>学ぼう！</a:t>
            </a:r>
            <a:endParaRPr lang="en-US" altLang="ja-JP" sz="1200" dirty="0"/>
          </a:p>
        </p:txBody>
      </p:sp>
      <p:sp>
        <p:nvSpPr>
          <p:cNvPr id="79" name="テキスト プレースホルダー 91">
            <a:extLst>
              <a:ext uri="{FF2B5EF4-FFF2-40B4-BE49-F238E27FC236}">
                <a16:creationId xmlns:a16="http://schemas.microsoft.com/office/drawing/2014/main" id="{21FD068D-7C5F-411F-B9BE-A8AC5474591F}"/>
              </a:ext>
            </a:extLst>
          </p:cNvPr>
          <p:cNvSpPr txBox="1">
            <a:spLocks/>
          </p:cNvSpPr>
          <p:nvPr/>
        </p:nvSpPr>
        <p:spPr>
          <a:xfrm>
            <a:off x="215912" y="7504316"/>
            <a:ext cx="1870440" cy="7707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1" sz="1400" b="0" kern="120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800"/>
              </a:lnSpc>
            </a:pPr>
            <a:r>
              <a:rPr lang="ja-JP" altLang="en-US" sz="1200" dirty="0"/>
              <a:t>ソーラートレインで電</a:t>
            </a:r>
            <a:endParaRPr lang="en-US" altLang="ja-JP" sz="1200" dirty="0"/>
          </a:p>
          <a:p>
            <a:pPr>
              <a:lnSpc>
                <a:spcPts val="800"/>
              </a:lnSpc>
            </a:pPr>
            <a:r>
              <a:rPr lang="ja-JP" altLang="en-US" sz="1200" dirty="0"/>
              <a:t>気エネルギーについて</a:t>
            </a:r>
            <a:endParaRPr lang="en-US" altLang="ja-JP" sz="1200" dirty="0"/>
          </a:p>
          <a:p>
            <a:pPr>
              <a:lnSpc>
                <a:spcPts val="800"/>
              </a:lnSpc>
            </a:pPr>
            <a:r>
              <a:rPr lang="ja-JP" altLang="en-US" sz="1200" dirty="0"/>
              <a:t>学ぼう！</a:t>
            </a:r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1328355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2077</TotalTime>
  <Words>428</Words>
  <Application>Microsoft Office PowerPoint</Application>
  <PresentationFormat>ユーザー設定</PresentationFormat>
  <Paragraphs>69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HGP創英ﾌﾟﾚｾﾞﾝｽEB</vt:lpstr>
      <vt:lpstr>HGP創英角ﾎﾟｯﾌﾟ体</vt:lpstr>
      <vt:lpstr>HGS創英ﾌﾟﾚｾﾞﾝｽEB</vt:lpstr>
      <vt:lpstr>Segoe</vt:lpstr>
      <vt:lpstr>メイリオ</vt:lpstr>
      <vt:lpstr>游ゴシック</vt:lpstr>
      <vt:lpstr>Arial</vt:lpstr>
      <vt:lpstr>Calibri</vt:lpstr>
      <vt:lpstr>Calibri Light</vt:lpstr>
      <vt:lpstr>Georgia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西都児湯環境整備事務組合PC04</dc:creator>
  <cp:lastModifiedBy>郡山 郁弥</cp:lastModifiedBy>
  <cp:revision>125</cp:revision>
  <cp:lastPrinted>2024-08-23T02:58:05Z</cp:lastPrinted>
  <dcterms:created xsi:type="dcterms:W3CDTF">2015-03-31T02:40:23Z</dcterms:created>
  <dcterms:modified xsi:type="dcterms:W3CDTF">2024-10-10T06:29:29Z</dcterms:modified>
</cp:coreProperties>
</file>